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7"/>
  </p:notesMasterIdLst>
  <p:sldIdLst>
    <p:sldId id="293" r:id="rId2"/>
    <p:sldId id="322" r:id="rId3"/>
    <p:sldId id="295" r:id="rId4"/>
    <p:sldId id="321" r:id="rId5"/>
    <p:sldId id="328" r:id="rId6"/>
    <p:sldId id="335" r:id="rId7"/>
    <p:sldId id="324" r:id="rId8"/>
    <p:sldId id="325" r:id="rId9"/>
    <p:sldId id="326" r:id="rId10"/>
    <p:sldId id="332" r:id="rId11"/>
    <p:sldId id="327" r:id="rId12"/>
    <p:sldId id="338" r:id="rId13"/>
    <p:sldId id="337" r:id="rId14"/>
    <p:sldId id="339" r:id="rId15"/>
    <p:sldId id="336" r:id="rId16"/>
  </p:sldIdLst>
  <p:sldSz cx="9144000" cy="6858000" type="screen4x3"/>
  <p:notesSz cx="6888163" cy="100187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86036"/>
    <a:srgbClr val="3F8E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5" autoAdjust="0"/>
    <p:restoredTop sz="94640" autoAdjust="0"/>
  </p:normalViewPr>
  <p:slideViewPr>
    <p:cSldViewPr>
      <p:cViewPr>
        <p:scale>
          <a:sx n="80" d="100"/>
          <a:sy n="80" d="100"/>
        </p:scale>
        <p:origin x="1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7" d="100"/>
        <a:sy n="67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16AF26E6-D5AD-4ECE-A011-7D6A129BA1F5}" type="datetimeFigureOut">
              <a:rPr lang="ko-KR" altLang="en-US" smtClean="0"/>
              <a:pPr/>
              <a:t>2015-11-04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817" y="4758889"/>
            <a:ext cx="5510530" cy="4508421"/>
          </a:xfrm>
          <a:prstGeom prst="rect">
            <a:avLst/>
          </a:prstGeom>
        </p:spPr>
        <p:txBody>
          <a:bodyPr vert="horz" lIns="96606" tIns="48303" rIns="96606" bIns="48303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6038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1698" y="9516038"/>
            <a:ext cx="2984871" cy="500936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19A1E2F4-FCF2-4A1E-A30A-AB70ABCAF61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059BE-326F-4583-A5EB-AF4D03373697}" type="datetime1">
              <a:rPr lang="ko-KR" altLang="en-US" smtClean="0"/>
              <a:pPr/>
              <a:t>2015-11-04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47964-EF53-4E7A-8F60-A5BCD432BB8C}" type="datetime1">
              <a:rPr lang="ko-KR" altLang="en-US" smtClean="0"/>
              <a:pPr/>
              <a:t>2015-11-04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F2247-AFF9-4959-9D20-B98DF560F34B}" type="datetime1">
              <a:rPr lang="ko-KR" altLang="en-US" smtClean="0"/>
              <a:pPr/>
              <a:t>2015-11-04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DB63-44FC-4176-B481-5A5F79C1798A}" type="datetime1">
              <a:rPr lang="ko-KR" altLang="en-US" smtClean="0"/>
              <a:pPr/>
              <a:t>2015-11-04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C8488-C9E7-41D9-A525-FC05C4CE25D2}" type="datetime1">
              <a:rPr lang="ko-KR" altLang="en-US" smtClean="0"/>
              <a:pPr/>
              <a:t>2015-11-04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D4BCD-638C-4E51-A0A6-1CDECEF93DAC}" type="datetime1">
              <a:rPr lang="ko-KR" altLang="en-US" smtClean="0"/>
              <a:pPr/>
              <a:t>2015-11-04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1ED6-81D9-4C1E-98B1-B172C7A172DA}" type="datetime1">
              <a:rPr lang="ko-KR" altLang="en-US" smtClean="0"/>
              <a:pPr/>
              <a:t>2015-11-04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85FE6-EEE5-47D9-824C-055F389F008A}" type="datetime1">
              <a:rPr lang="ko-KR" altLang="en-US" smtClean="0"/>
              <a:pPr/>
              <a:t>2015-11-04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6C838-1AA7-41DC-A2FF-57F85BA6096F}" type="datetime1">
              <a:rPr lang="ko-KR" altLang="en-US" smtClean="0"/>
              <a:pPr/>
              <a:t>2015-11-04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D1962-0CBE-4559-9D20-7425D93F046A}" type="datetime1">
              <a:rPr lang="ko-KR" altLang="en-US" smtClean="0"/>
              <a:pPr/>
              <a:t>2015-11-04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4F5DE-ACBA-4463-B553-F3FF9BA8B42A}" type="datetime1">
              <a:rPr lang="ko-KR" altLang="en-US" smtClean="0"/>
              <a:pPr/>
              <a:t>2015-11-04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EF0EA4-1F68-4780-BEC6-13531652A77F}" type="datetime1">
              <a:rPr lang="ko-KR" altLang="en-US" smtClean="0"/>
              <a:pPr/>
              <a:t>2015-11-04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EC725-9E70-4E82-9446-1A8929AB2E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med"/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My%20Documents\&#44272;&#45433;&#51020;&#44592;\sm01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48148;&#53461;%20&#54868;&#47732;\&#49340;&#51068;&#46041;&#51648;&#54924;PPT-2015-1102\sm02.mp3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48148;&#53461;%20&#54868;&#47732;\&#49340;&#51068;&#46041;&#51648;&#54924;PPT-2015-1102\sm03.mp3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48148;&#53461;%20&#54868;&#47732;\&#49340;&#51068;&#46041;&#51648;&#54924;PPT-2015-1102\sm04.mp3" TargetMode="Externa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48148;&#53461;%20&#54868;&#47732;\&#49340;&#51068;&#46041;&#51648;&#54924;PPT-2015-1102\sm06.mp3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Documents%20and%20Settings\admin\&#48148;&#53461;%20&#54868;&#47732;\&#49340;&#51068;&#46041;&#51648;&#54924;PPT-2015-1102\sm11.mp3" TargetMode="External"/><Relationship Id="rId1" Type="http://schemas.openxmlformats.org/officeDocument/2006/relationships/audio" Target="file:///C:\Documents%20and%20Settings\admin\&#48148;&#53461;%20&#54868;&#47732;\&#49340;&#51068;&#46041;&#51648;&#54924;PPT-2015-1102\sm10.mp3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48148;&#53461;%20&#54868;&#47732;\&#49340;&#51068;&#46041;&#51648;&#54924;PPT-2015-1102\sm07.mp3" TargetMode="Externa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48148;&#53461;%20&#54868;&#47732;\&#49340;&#51068;&#46041;&#51648;&#54924;PPT-2015-1102\sm08.mp3" TargetMode="Externa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48148;&#53461;%20&#54868;&#47732;\&#49340;&#51068;&#46041;&#51648;&#54924;PPT-2015-1102\sm09.mp3" TargetMode="Externa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48148;&#53461;%20&#54868;&#47732;\&#49340;&#51068;&#46041;&#51648;&#54924;PPT-2015-1102\sm10-01.mp3" TargetMode="Externa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48148;&#53461;%20&#54868;&#47732;\&#49340;&#51068;&#46041;&#51648;&#54924;PPT-2015-1102\sm12.mp3" TargetMode="Externa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.gif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48148;&#53461;%20&#54868;&#47732;\&#49340;&#51068;&#46041;&#51648;&#54924;PPT-2015-1102\sm13.mp3" TargetMode="Externa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48148;&#53461;%20&#54868;&#47732;\&#49340;&#51068;&#46041;&#51648;&#54924;PPT-2015-1102\sm14.mp3" TargetMode="Externa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.gif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48148;&#53461;%20&#54868;&#47732;\&#49340;&#51068;&#46041;&#51648;&#54924;PPT-2015-1102\sm15.mp3" TargetMode="Externa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48148;&#53461;%20&#54868;&#47732;\&#49340;&#51068;&#46041;&#51648;&#54924;PPT-2015-1102\sm16.mp3" TargetMode="External"/><Relationship Id="rId6" Type="http://schemas.openxmlformats.org/officeDocument/2006/relationships/image" Target="../media/image15.jpeg"/><Relationship Id="rId5" Type="http://schemas.openxmlformats.org/officeDocument/2006/relationships/image" Target="../media/image1.gif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1</a:t>
            </a:fld>
            <a:endParaRPr lang="ko-KR" altLang="en-US"/>
          </a:p>
        </p:txBody>
      </p:sp>
      <p:cxnSp>
        <p:nvCxnSpPr>
          <p:cNvPr id="25" name="직선 연결선 24"/>
          <p:cNvCxnSpPr/>
          <p:nvPr/>
        </p:nvCxnSpPr>
        <p:spPr>
          <a:xfrm>
            <a:off x="0" y="6357958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그림 25" descr="6(15)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3071810"/>
            <a:ext cx="3577843" cy="2500330"/>
          </a:xfrm>
          <a:prstGeom prst="rect">
            <a:avLst/>
          </a:prstGeom>
        </p:spPr>
      </p:pic>
      <p:sp>
        <p:nvSpPr>
          <p:cNvPr id="29" name="부제목 2"/>
          <p:cNvSpPr txBox="1">
            <a:spLocks/>
          </p:cNvSpPr>
          <p:nvPr/>
        </p:nvSpPr>
        <p:spPr>
          <a:xfrm>
            <a:off x="0" y="5572140"/>
            <a:ext cx="9144000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0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휴먼옛체" pitchFamily="18" charset="-127"/>
                <a:ea typeface="휴먼옛체" pitchFamily="18" charset="-127"/>
              </a:rPr>
              <a:t>社團法人</a:t>
            </a:r>
            <a:r>
              <a:rPr kumimoji="0" lang="ko-KR" altLang="en-US" sz="32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n-cs"/>
              </a:rPr>
              <a:t>  </a:t>
            </a:r>
            <a:r>
              <a:rPr kumimoji="0" lang="ko-KR" altLang="en-US" sz="3200" b="1" u="none" strike="noStrike" kern="1200" cap="none" spc="-700" normalizeH="0" noProof="0" dirty="0" smtClean="0">
                <a:ln>
                  <a:noFill/>
                </a:ln>
                <a:effectLst/>
                <a:uLnTx/>
                <a:uFillTx/>
                <a:latin typeface="휴먼옛체" pitchFamily="18" charset="-127"/>
                <a:ea typeface="휴먼옛체" pitchFamily="18" charset="-127"/>
                <a:cs typeface="+mn-cs"/>
              </a:rPr>
              <a:t>三</a:t>
            </a:r>
            <a:r>
              <a:rPr kumimoji="0" lang="en-US" altLang="ko-KR" sz="3200" b="1" u="none" strike="noStrike" kern="1200" cap="none" spc="-700" normalizeH="0" noProof="0" dirty="0" smtClean="0">
                <a:ln>
                  <a:noFill/>
                </a:ln>
                <a:effectLst/>
                <a:uLnTx/>
                <a:uFillTx/>
                <a:latin typeface="휴먼옛체" pitchFamily="18" charset="-127"/>
                <a:ea typeface="휴먼옛체" pitchFamily="18" charset="-127"/>
                <a:cs typeface="+mn-cs"/>
              </a:rPr>
              <a:t>·</a:t>
            </a:r>
            <a:r>
              <a:rPr kumimoji="0" lang="ko-KR" altLang="en-US" sz="3200" b="1" u="none" strike="noStrike" kern="1200" cap="none" spc="-700" normalizeH="0" noProof="0" dirty="0" smtClean="0">
                <a:ln>
                  <a:noFill/>
                </a:ln>
                <a:effectLst/>
                <a:uLnTx/>
                <a:uFillTx/>
                <a:latin typeface="휴먼옛체" pitchFamily="18" charset="-127"/>
                <a:ea typeface="휴먼옛체" pitchFamily="18" charset="-127"/>
                <a:cs typeface="+mn-cs"/>
              </a:rPr>
              <a:t>一  </a:t>
            </a:r>
            <a:r>
              <a:rPr kumimoji="0" lang="ko-KR" altLang="en-US" sz="32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휴먼옛체" pitchFamily="18" charset="-127"/>
                <a:ea typeface="휴먼옛체" pitchFamily="18" charset="-127"/>
                <a:cs typeface="+mn-cs"/>
              </a:rPr>
              <a:t>同志會</a:t>
            </a:r>
            <a:r>
              <a:rPr kumimoji="0" lang="ko-KR" altLang="en-US" sz="3200" b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휴먼옛체" pitchFamily="18" charset="-127"/>
                <a:ea typeface="휴먼옛체" pitchFamily="18" charset="-127"/>
                <a:cs typeface="+mn-cs"/>
              </a:rPr>
              <a:t> </a:t>
            </a:r>
            <a:r>
              <a:rPr kumimoji="0" lang="ko-KR" altLang="en-US" sz="3200" b="1" u="none" strike="noStrike" kern="1200" cap="none" spc="-150" normalizeH="0" baseline="0" noProof="0" dirty="0" smtClean="0">
                <a:ln>
                  <a:noFill/>
                </a:ln>
                <a:effectLst/>
                <a:uLnTx/>
                <a:uFillTx/>
                <a:latin typeface="휴먼옛체" pitchFamily="18" charset="-127"/>
                <a:ea typeface="휴먼옛체" pitchFamily="18" charset="-127"/>
                <a:cs typeface="+mn-cs"/>
              </a:rPr>
              <a:t>中央會</a:t>
            </a:r>
          </a:p>
        </p:txBody>
      </p:sp>
      <p:sp>
        <p:nvSpPr>
          <p:cNvPr id="30" name="부제목 2"/>
          <p:cNvSpPr txBox="1">
            <a:spLocks/>
          </p:cNvSpPr>
          <p:nvPr/>
        </p:nvSpPr>
        <p:spPr>
          <a:xfrm>
            <a:off x="0" y="1357298"/>
            <a:ext cx="9144000" cy="5715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en-US" altLang="ko-KR" sz="4000" b="1" spc="-300" dirty="0" smtClean="0">
                <a:solidFill>
                  <a:srgbClr val="0070C0"/>
                </a:solidFill>
                <a:latin typeface="+mj-ea"/>
                <a:ea typeface="+mj-ea"/>
              </a:rPr>
              <a:t>3.1</a:t>
            </a:r>
            <a:r>
              <a:rPr lang="ko-KR" altLang="en-US" sz="4000" b="1" spc="-300" dirty="0" smtClean="0">
                <a:solidFill>
                  <a:srgbClr val="0070C0"/>
                </a:solidFill>
                <a:latin typeface="+mj-ea"/>
                <a:ea typeface="+mj-ea"/>
              </a:rPr>
              <a:t>운동 </a:t>
            </a:r>
            <a:r>
              <a:rPr lang="en-US" altLang="ko-KR" sz="4000" b="1" spc="-150" dirty="0" smtClean="0">
                <a:solidFill>
                  <a:srgbClr val="0070C0"/>
                </a:solidFill>
                <a:latin typeface="+mj-ea"/>
                <a:ea typeface="+mj-ea"/>
              </a:rPr>
              <a:t>100</a:t>
            </a:r>
            <a:r>
              <a:rPr lang="ko-KR" altLang="en-US" sz="4000" b="1" spc="-300" dirty="0" smtClean="0">
                <a:solidFill>
                  <a:srgbClr val="0070C0"/>
                </a:solidFill>
                <a:latin typeface="+mj-ea"/>
                <a:ea typeface="+mj-ea"/>
              </a:rPr>
              <a:t>주년</a:t>
            </a:r>
            <a:endParaRPr kumimoji="0" lang="ko-KR" altLang="en-US" sz="4000" b="1" u="none" strike="noStrike" kern="1200" cap="none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0" name="부제목 2"/>
          <p:cNvSpPr txBox="1">
            <a:spLocks/>
          </p:cNvSpPr>
          <p:nvPr/>
        </p:nvSpPr>
        <p:spPr>
          <a:xfrm>
            <a:off x="0" y="1928802"/>
            <a:ext cx="9144000" cy="8572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5400" u="none" strike="noStrike" kern="1200" cap="none" spc="-1500" normalizeH="0" baseline="0" noProof="0" dirty="0" smtClean="0">
                <a:ln>
                  <a:noFill/>
                </a:ln>
                <a:effectLst/>
                <a:uLnTx/>
                <a:uFillTx/>
                <a:latin typeface="휴먼옛체" pitchFamily="18" charset="-127"/>
                <a:ea typeface="휴먼옛체" pitchFamily="18" charset="-127"/>
                <a:cs typeface="+mn-cs"/>
              </a:rPr>
              <a:t>三</a:t>
            </a:r>
            <a:r>
              <a:rPr kumimoji="0" lang="en-US" altLang="ko-KR" sz="5400" u="none" strike="noStrike" kern="1200" cap="none" spc="-1500" normalizeH="0" noProof="0" dirty="0" smtClean="0">
                <a:ln>
                  <a:noFill/>
                </a:ln>
                <a:effectLst/>
                <a:uLnTx/>
                <a:uFillTx/>
                <a:latin typeface="휴먼옛체" pitchFamily="18" charset="-127"/>
                <a:ea typeface="휴먼옛체" pitchFamily="18" charset="-127"/>
                <a:cs typeface="+mn-cs"/>
              </a:rPr>
              <a:t>·</a:t>
            </a:r>
            <a:r>
              <a:rPr kumimoji="0" lang="ko-KR" altLang="en-US" sz="5400" u="none" strike="noStrike" kern="1200" cap="none" spc="-1500" normalizeH="0" baseline="0" noProof="0" dirty="0" smtClean="0">
                <a:ln>
                  <a:noFill/>
                </a:ln>
                <a:effectLst/>
                <a:uLnTx/>
                <a:uFillTx/>
                <a:latin typeface="휴먼옛체" pitchFamily="18" charset="-127"/>
                <a:ea typeface="휴먼옛체" pitchFamily="18" charset="-127"/>
                <a:cs typeface="+mn-cs"/>
              </a:rPr>
              <a:t>一  </a:t>
            </a:r>
            <a:r>
              <a:rPr kumimoji="0" lang="ko-KR" altLang="en-US" sz="5400" u="none" strike="noStrike" kern="1200" cap="none" spc="-300" normalizeH="0" baseline="0" noProof="0" dirty="0" err="1" smtClean="0">
                <a:ln>
                  <a:noFill/>
                </a:ln>
                <a:effectLst/>
                <a:uLnTx/>
                <a:uFillTx/>
                <a:latin typeface="휴먼옛체" pitchFamily="18" charset="-127"/>
                <a:ea typeface="휴먼옛체" pitchFamily="18" charset="-127"/>
                <a:cs typeface="+mn-cs"/>
              </a:rPr>
              <a:t>同志會</a:t>
            </a:r>
            <a:r>
              <a:rPr kumimoji="0" lang="ko-KR" altLang="en-US" sz="5400" u="none" strike="noStrike" kern="1200" cap="none" spc="-300" normalizeH="0" baseline="0" noProof="0" dirty="0" smtClean="0">
                <a:ln>
                  <a:noFill/>
                </a:ln>
                <a:effectLst/>
                <a:uLnTx/>
                <a:uFillTx/>
                <a:latin typeface="휴먼옛체" pitchFamily="18" charset="-127"/>
                <a:ea typeface="휴먼옛체" pitchFamily="18" charset="-127"/>
                <a:cs typeface="+mn-cs"/>
              </a:rPr>
              <a:t> </a:t>
            </a:r>
            <a:r>
              <a:rPr lang="ko-KR" altLang="en-US" sz="5400" spc="-300" dirty="0" smtClean="0">
                <a:latin typeface="휴먼옛체" pitchFamily="18" charset="-127"/>
                <a:ea typeface="휴먼옛체" pitchFamily="18" charset="-127"/>
              </a:rPr>
              <a:t>紹</a:t>
            </a:r>
            <a:r>
              <a:rPr kumimoji="0" lang="ko-KR" altLang="en-US" sz="5400" u="none" strike="noStrike" kern="1200" cap="none" spc="-300" normalizeH="0" baseline="0" noProof="0" dirty="0" smtClean="0">
                <a:ln>
                  <a:noFill/>
                </a:ln>
                <a:effectLst/>
                <a:uLnTx/>
                <a:uFillTx/>
                <a:latin typeface="휴먼옛체" pitchFamily="18" charset="-127"/>
                <a:ea typeface="휴먼옛체" pitchFamily="18" charset="-127"/>
                <a:cs typeface="+mn-cs"/>
              </a:rPr>
              <a:t>介</a:t>
            </a:r>
          </a:p>
        </p:txBody>
      </p:sp>
      <p:sp>
        <p:nvSpPr>
          <p:cNvPr id="11" name="부제목 2"/>
          <p:cNvSpPr>
            <a:spLocks noGrp="1"/>
          </p:cNvSpPr>
          <p:nvPr>
            <p:ph type="subTitle" idx="1"/>
          </p:nvPr>
        </p:nvSpPr>
        <p:spPr>
          <a:xfrm>
            <a:off x="857224" y="428604"/>
            <a:ext cx="2714612" cy="285752"/>
          </a:xfrm>
        </p:spPr>
        <p:txBody>
          <a:bodyPr>
            <a:noAutofit/>
          </a:bodyPr>
          <a:lstStyle/>
          <a:p>
            <a:r>
              <a:rPr lang="ko-KR" altLang="en-US" sz="16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社團法人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lang="ko-KR" altLang="en-US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三</a:t>
            </a:r>
            <a:r>
              <a:rPr lang="en-US" altLang="ko-KR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·</a:t>
            </a:r>
            <a:r>
              <a:rPr lang="ko-KR" altLang="en-US" sz="2000" b="1" i="1" spc="-300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一</a:t>
            </a:r>
            <a:r>
              <a:rPr lang="ko-KR" altLang="en-US" sz="2000" b="1" i="1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同志會</a:t>
            </a:r>
            <a:endParaRPr lang="ko-KR" altLang="en-US" sz="2000" b="1" i="1" dirty="0">
              <a:solidFill>
                <a:srgbClr val="0070C0"/>
              </a:solidFill>
              <a:latin typeface="휴먼옛체" pitchFamily="18" charset="-127"/>
              <a:ea typeface="휴먼옛체" pitchFamily="18" charset="-127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0" y="785794"/>
            <a:ext cx="91440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부제목 2"/>
          <p:cNvSpPr txBox="1">
            <a:spLocks/>
          </p:cNvSpPr>
          <p:nvPr/>
        </p:nvSpPr>
        <p:spPr>
          <a:xfrm>
            <a:off x="3286116" y="785794"/>
            <a:ext cx="5143568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1200" b="1" i="1" dirty="0" err="1" smtClean="0">
                <a:latin typeface="+mn-ea"/>
              </a:rPr>
              <a:t>三一精神繼承</a:t>
            </a:r>
            <a:r>
              <a:rPr lang="ko-KR" altLang="en-US" sz="1200" b="1" i="1" dirty="0" smtClean="0">
                <a:latin typeface="+mn-ea"/>
              </a:rPr>
              <a:t>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 국가보훈처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12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pic>
        <p:nvPicPr>
          <p:cNvPr id="15" name="sm0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3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30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직선 연결선 65"/>
          <p:cNvCxnSpPr/>
          <p:nvPr/>
        </p:nvCxnSpPr>
        <p:spPr>
          <a:xfrm rot="5400000">
            <a:off x="3928264" y="5285594"/>
            <a:ext cx="1143008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모서리가 둥근 직사각형 59"/>
          <p:cNvSpPr/>
          <p:nvPr/>
        </p:nvSpPr>
        <p:spPr>
          <a:xfrm>
            <a:off x="3428992" y="4357694"/>
            <a:ext cx="2428892" cy="500066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72000" rIns="0" rtlCol="0" anchor="ctr"/>
          <a:lstStyle/>
          <a:p>
            <a:pPr lvl="0" defTabSz="666750">
              <a:spcBef>
                <a:spcPct val="0"/>
              </a:spcBef>
            </a:pPr>
            <a:r>
              <a:rPr lang="ko-KR" altLang="en-US" sz="1200" b="1" dirty="0" smtClean="0">
                <a:solidFill>
                  <a:schemeClr val="tx1"/>
                </a:solidFill>
              </a:rPr>
              <a:t>교육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 /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사회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 /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종교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 /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정치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 /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경제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문화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/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예술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/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스포츠 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등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3357554" y="4071942"/>
            <a:ext cx="2286016" cy="357190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1600" b="1" dirty="0" smtClean="0">
                <a:solidFill>
                  <a:srgbClr val="7030A0"/>
                </a:solidFill>
              </a:rPr>
              <a:t>민족의 자각 계몽운동</a:t>
            </a:r>
            <a:endParaRPr lang="ko-KR" altLang="en-US" sz="1600" b="1" dirty="0">
              <a:solidFill>
                <a:srgbClr val="7030A0"/>
              </a:solidFill>
            </a:endParaRPr>
          </a:p>
        </p:txBody>
      </p:sp>
      <p:cxnSp>
        <p:nvCxnSpPr>
          <p:cNvPr id="25" name="직선 연결선 24"/>
          <p:cNvCxnSpPr/>
          <p:nvPr/>
        </p:nvCxnSpPr>
        <p:spPr>
          <a:xfrm>
            <a:off x="0" y="6357958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57356" y="428604"/>
            <a:ext cx="2714612" cy="285752"/>
          </a:xfrm>
        </p:spPr>
        <p:txBody>
          <a:bodyPr>
            <a:noAutofit/>
          </a:bodyPr>
          <a:lstStyle/>
          <a:p>
            <a:r>
              <a:rPr lang="ko-KR" altLang="en-US" sz="16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社團法人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lang="ko-KR" altLang="en-US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三</a:t>
            </a:r>
            <a:r>
              <a:rPr lang="en-US" altLang="ko-KR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·</a:t>
            </a:r>
            <a:r>
              <a:rPr lang="ko-KR" altLang="en-US" sz="2000" b="1" i="1" spc="-300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一</a:t>
            </a:r>
            <a:r>
              <a:rPr lang="ko-KR" altLang="en-US" sz="2000" b="1" i="1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同志會</a:t>
            </a:r>
            <a:endParaRPr lang="ko-KR" altLang="en-US" sz="2000" b="1" i="1" dirty="0">
              <a:solidFill>
                <a:srgbClr val="0070C0"/>
              </a:solidFill>
              <a:latin typeface="휴먼옛체" pitchFamily="18" charset="-127"/>
              <a:ea typeface="휴먼옛체" pitchFamily="18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1071538" y="785794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pic>
        <p:nvPicPr>
          <p:cNvPr id="26" name="그림 25" descr="6(15)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85918" cy="1285883"/>
          </a:xfrm>
          <a:prstGeom prst="rect">
            <a:avLst/>
          </a:prstGeom>
        </p:spPr>
      </p:pic>
      <p:sp>
        <p:nvSpPr>
          <p:cNvPr id="10" name="부제목 2"/>
          <p:cNvSpPr txBox="1">
            <a:spLocks/>
          </p:cNvSpPr>
          <p:nvPr/>
        </p:nvSpPr>
        <p:spPr>
          <a:xfrm>
            <a:off x="0" y="1285860"/>
            <a:ext cx="9144000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2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삼일동지회의</a:t>
            </a:r>
            <a:r>
              <a:rPr kumimoji="0" lang="ko-KR" altLang="en-US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 시초와 </a:t>
            </a:r>
            <a:r>
              <a:rPr kumimoji="0" lang="en-US" altLang="ko-KR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5</a:t>
            </a:r>
            <a:r>
              <a:rPr kumimoji="0" lang="ko-KR" altLang="en-US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대 국경일 </a:t>
            </a:r>
            <a:r>
              <a:rPr lang="ko-KR" altLang="en-US" sz="32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지정</a:t>
            </a:r>
            <a:endParaRPr kumimoji="0" lang="ko-KR" altLang="en-US" sz="3200" b="1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4" name="그룹 47"/>
          <p:cNvGrpSpPr/>
          <p:nvPr/>
        </p:nvGrpSpPr>
        <p:grpSpPr>
          <a:xfrm>
            <a:off x="5867408" y="2000240"/>
            <a:ext cx="3205186" cy="785818"/>
            <a:chOff x="162271" y="1025499"/>
            <a:chExt cx="1595149" cy="477489"/>
          </a:xfrm>
          <a:scene3d>
            <a:camera prst="orthographicFront"/>
            <a:lightRig rig="flat" dir="t"/>
          </a:scene3d>
        </p:grpSpPr>
        <p:sp>
          <p:nvSpPr>
            <p:cNvPr id="49" name="갈매기형 수장 48"/>
            <p:cNvSpPr/>
            <p:nvPr/>
          </p:nvSpPr>
          <p:spPr>
            <a:xfrm>
              <a:off x="162271" y="1025499"/>
              <a:ext cx="1595149" cy="477489"/>
            </a:xfrm>
            <a:prstGeom prst="chevron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50" name="갈매기형 수장 4"/>
            <p:cNvSpPr/>
            <p:nvPr/>
          </p:nvSpPr>
          <p:spPr>
            <a:xfrm>
              <a:off x="401016" y="1025499"/>
              <a:ext cx="1143086" cy="47748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0008" tIns="20003" rIns="20003" bIns="20003" numCol="1" spcCol="1270" anchor="ctr" anchorCtr="0">
              <a:noAutofit/>
            </a:bodyPr>
            <a:lstStyle/>
            <a:p>
              <a:pPr lvl="0" algn="ctr" defTabSz="666750" latinLnBrk="1">
                <a:spcBef>
                  <a:spcPct val="0"/>
                </a:spcBef>
              </a:pPr>
              <a:r>
                <a:rPr lang="ko-KR" altLang="en-US" sz="2000" b="1" kern="1200" dirty="0" smtClean="0">
                  <a:solidFill>
                    <a:schemeClr val="tx1"/>
                  </a:solidFill>
                </a:rPr>
                <a:t>대한민국 건국</a:t>
              </a:r>
              <a:r>
                <a:rPr lang="en-US" altLang="ko-KR" sz="2000" b="1" kern="1200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2000" b="1" kern="1200" dirty="0" smtClean="0">
                  <a:solidFill>
                    <a:schemeClr val="tx1"/>
                  </a:solidFill>
                </a:rPr>
              </a:br>
              <a:r>
                <a:rPr lang="en-US" altLang="ko-KR" sz="1600" b="1" kern="1200" dirty="0" smtClean="0">
                  <a:solidFill>
                    <a:schemeClr val="tx1"/>
                  </a:solidFill>
                </a:rPr>
                <a:t>(1948</a:t>
              </a:r>
              <a:r>
                <a:rPr lang="ko-KR" altLang="en-US" sz="1600" b="1" kern="1200" dirty="0" smtClean="0">
                  <a:solidFill>
                    <a:schemeClr val="tx1"/>
                  </a:solidFill>
                </a:rPr>
                <a:t>년 </a:t>
              </a:r>
              <a:r>
                <a:rPr lang="en-US" altLang="ko-KR" sz="1600" b="1" kern="1200" dirty="0" smtClean="0">
                  <a:solidFill>
                    <a:schemeClr val="tx1"/>
                  </a:solidFill>
                </a:rPr>
                <a:t>8</a:t>
              </a:r>
              <a:r>
                <a:rPr lang="ko-KR" altLang="en-US" sz="1600" b="1" kern="1200" dirty="0" smtClean="0">
                  <a:solidFill>
                    <a:schemeClr val="tx1"/>
                  </a:solidFill>
                </a:rPr>
                <a:t>월</a:t>
              </a:r>
              <a:r>
                <a:rPr lang="en-US" altLang="ko-KR" sz="1600" b="1" kern="1200" dirty="0" smtClean="0">
                  <a:solidFill>
                    <a:schemeClr val="tx1"/>
                  </a:solidFill>
                </a:rPr>
                <a:t>15</a:t>
              </a:r>
              <a:r>
                <a:rPr lang="ko-KR" altLang="en-US" sz="1600" b="1" kern="1200" dirty="0" smtClean="0">
                  <a:solidFill>
                    <a:schemeClr val="tx1"/>
                  </a:solidFill>
                </a:rPr>
                <a:t>일</a:t>
              </a:r>
              <a:r>
                <a:rPr lang="en-US" altLang="ko-KR" sz="1600" b="1" kern="1200" dirty="0" smtClean="0">
                  <a:solidFill>
                    <a:schemeClr val="tx1"/>
                  </a:solidFill>
                </a:rPr>
                <a:t>)</a:t>
              </a:r>
              <a:endParaRPr lang="ko-KR" altLang="en-US" sz="1600" b="1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57" name="아래쪽 화살표 56"/>
          <p:cNvSpPr/>
          <p:nvPr/>
        </p:nvSpPr>
        <p:spPr>
          <a:xfrm>
            <a:off x="4143372" y="3143248"/>
            <a:ext cx="928694" cy="285752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모서리가 둥근 직사각형 57"/>
          <p:cNvSpPr/>
          <p:nvPr/>
        </p:nvSpPr>
        <p:spPr>
          <a:xfrm>
            <a:off x="3357554" y="3500438"/>
            <a:ext cx="2286016" cy="35719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1600" b="1" dirty="0" smtClean="0">
                <a:solidFill>
                  <a:schemeClr val="bg1"/>
                </a:solidFill>
              </a:rPr>
              <a:t>광복군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항일투쟁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)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61" name="아래쪽 화살표 60"/>
          <p:cNvSpPr/>
          <p:nvPr/>
        </p:nvSpPr>
        <p:spPr>
          <a:xfrm>
            <a:off x="1285852" y="3143248"/>
            <a:ext cx="928694" cy="285752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모서리가 둥근 직사각형 61"/>
          <p:cNvSpPr/>
          <p:nvPr/>
        </p:nvSpPr>
        <p:spPr>
          <a:xfrm>
            <a:off x="500034" y="3500438"/>
            <a:ext cx="2428892" cy="57150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1600" b="1" dirty="0" smtClean="0">
                <a:solidFill>
                  <a:schemeClr val="tx1"/>
                </a:solidFill>
              </a:rPr>
              <a:t>중국의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 5.4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운동에 영향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lvl="0" algn="ctr" defTabSz="666750">
              <a:spcBef>
                <a:spcPct val="0"/>
              </a:spcBef>
            </a:pPr>
            <a:r>
              <a:rPr lang="en-US" altLang="ko-KR" sz="1600" b="1" dirty="0" smtClean="0">
                <a:solidFill>
                  <a:schemeClr val="tx1"/>
                </a:solidFill>
              </a:rPr>
              <a:t>1919.5.4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63" name="모서리가 둥근 직사각형 62"/>
          <p:cNvSpPr/>
          <p:nvPr/>
        </p:nvSpPr>
        <p:spPr>
          <a:xfrm>
            <a:off x="500034" y="4143380"/>
            <a:ext cx="2428892" cy="57150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1600" b="1" dirty="0" smtClean="0">
                <a:solidFill>
                  <a:schemeClr val="tx1"/>
                </a:solidFill>
              </a:rPr>
              <a:t>인도 간디의 비폭력 </a:t>
            </a:r>
            <a:r>
              <a:rPr lang="en-US" altLang="ko-KR" sz="1600" b="1" dirty="0" smtClean="0">
                <a:solidFill>
                  <a:schemeClr val="tx1"/>
                </a:solidFill>
              </a:rPr>
              <a:t/>
            </a:r>
            <a:br>
              <a:rPr lang="en-US" altLang="ko-KR" sz="1600" b="1" dirty="0" smtClean="0">
                <a:solidFill>
                  <a:schemeClr val="tx1"/>
                </a:solidFill>
              </a:rPr>
            </a:br>
            <a:r>
              <a:rPr lang="ko-KR" altLang="en-US" sz="1600" b="1" dirty="0" smtClean="0">
                <a:solidFill>
                  <a:schemeClr val="tx1"/>
                </a:solidFill>
              </a:rPr>
              <a:t>저항운동에 영향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27" name="부제목 2"/>
          <p:cNvSpPr txBox="1">
            <a:spLocks/>
          </p:cNvSpPr>
          <p:nvPr/>
        </p:nvSpPr>
        <p:spPr>
          <a:xfrm>
            <a:off x="3786182" y="785794"/>
            <a:ext cx="5143568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1200" b="1" i="1" dirty="0" err="1" smtClean="0">
                <a:latin typeface="+mn-ea"/>
              </a:rPr>
              <a:t>三一精神繼承</a:t>
            </a:r>
            <a:r>
              <a:rPr lang="ko-KR" altLang="en-US" sz="1200" b="1" i="1" dirty="0" smtClean="0">
                <a:latin typeface="+mn-ea"/>
              </a:rPr>
              <a:t>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 국가보훈처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12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3357554" y="5143512"/>
            <a:ext cx="1643074" cy="357190"/>
          </a:xfrm>
          <a:prstGeom prst="round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1600" b="1" dirty="0" smtClean="0">
                <a:solidFill>
                  <a:schemeClr val="bg1"/>
                </a:solidFill>
              </a:rPr>
              <a:t>개천역사 탄압            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36" name="아래쪽 화살표 35"/>
          <p:cNvSpPr/>
          <p:nvPr/>
        </p:nvSpPr>
        <p:spPr>
          <a:xfrm>
            <a:off x="6858016" y="3143248"/>
            <a:ext cx="928694" cy="285752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모서리가 둥근 직사각형 37"/>
          <p:cNvSpPr/>
          <p:nvPr/>
        </p:nvSpPr>
        <p:spPr>
          <a:xfrm>
            <a:off x="4714876" y="5786454"/>
            <a:ext cx="2428892" cy="500066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Bef>
                <a:spcPct val="0"/>
              </a:spcBef>
              <a:defRPr/>
            </a:pPr>
            <a:r>
              <a:rPr lang="ko-KR" altLang="en-US" sz="1400" spc="-150" dirty="0" smtClean="0">
                <a:solidFill>
                  <a:schemeClr val="tx1"/>
                </a:solidFill>
                <a:latin typeface="+mn-ea"/>
              </a:rPr>
              <a:t>    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한글탄압 저항투쟁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/>
            </a:r>
            <a:br>
              <a:rPr lang="en-US" altLang="ko-KR" sz="1200" b="1" dirty="0" smtClean="0">
                <a:solidFill>
                  <a:schemeClr val="tx1"/>
                </a:solidFill>
                <a:latin typeface="+mn-ea"/>
              </a:rPr>
            </a:b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   (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한글체계화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)–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한글창제 기념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3357554" y="5715016"/>
            <a:ext cx="1643074" cy="357190"/>
          </a:xfrm>
          <a:prstGeom prst="round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1600" b="1" dirty="0" smtClean="0">
                <a:solidFill>
                  <a:schemeClr val="bg1"/>
                </a:solidFill>
              </a:rPr>
              <a:t>한글사용 탄압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5000628" y="5072074"/>
            <a:ext cx="2786082" cy="428628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66750">
              <a:spcBef>
                <a:spcPct val="0"/>
              </a:spcBef>
            </a:pPr>
            <a:r>
              <a:rPr lang="en-US" altLang="ko-KR" sz="1100" b="1" dirty="0" smtClean="0">
                <a:solidFill>
                  <a:schemeClr val="tx1"/>
                </a:solidFill>
              </a:rPr>
              <a:t>AD (2,015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년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현재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100" b="1" dirty="0" smtClean="0">
                <a:solidFill>
                  <a:srgbClr val="0070C0"/>
                </a:solidFill>
              </a:rPr>
              <a:t/>
            </a:r>
            <a:br>
              <a:rPr lang="en-US" altLang="ko-KR" sz="1100" b="1" dirty="0" smtClean="0">
                <a:solidFill>
                  <a:srgbClr val="0070C0"/>
                </a:solidFill>
              </a:rPr>
            </a:br>
            <a:r>
              <a:rPr lang="ko-KR" altLang="en-US" sz="1100" b="1" dirty="0" smtClean="0">
                <a:solidFill>
                  <a:srgbClr val="0070C0"/>
                </a:solidFill>
              </a:rPr>
              <a:t>단군창세</a:t>
            </a:r>
            <a:r>
              <a:rPr lang="en-US" altLang="ko-KR" sz="1100" b="1" dirty="0" smtClean="0">
                <a:solidFill>
                  <a:srgbClr val="0070C0"/>
                </a:solidFill>
              </a:rPr>
              <a:t>(4,348</a:t>
            </a:r>
            <a:r>
              <a:rPr lang="ko-KR" altLang="en-US" sz="1100" b="1" dirty="0" smtClean="0">
                <a:solidFill>
                  <a:srgbClr val="0070C0"/>
                </a:solidFill>
              </a:rPr>
              <a:t>년</a:t>
            </a:r>
            <a:r>
              <a:rPr lang="en-US" altLang="ko-KR" sz="1100" b="1" dirty="0" smtClean="0">
                <a:solidFill>
                  <a:srgbClr val="0070C0"/>
                </a:solidFill>
              </a:rPr>
              <a:t>)</a:t>
            </a:r>
            <a:r>
              <a:rPr lang="en-US" altLang="ko-KR" sz="1100" b="1" dirty="0" smtClean="0">
                <a:solidFill>
                  <a:schemeClr val="tx1"/>
                </a:solidFill>
              </a:rPr>
              <a:t/>
            </a:r>
            <a:br>
              <a:rPr lang="en-US" altLang="ko-KR" sz="1100" b="1" dirty="0" smtClean="0">
                <a:solidFill>
                  <a:schemeClr val="tx1"/>
                </a:solidFill>
              </a:rPr>
            </a:br>
            <a:r>
              <a:rPr lang="ko-KR" altLang="en-US" sz="1100" b="1" dirty="0" smtClean="0">
                <a:solidFill>
                  <a:srgbClr val="FF0000"/>
                </a:solidFill>
              </a:rPr>
              <a:t>배달창세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(5,913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년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)</a:t>
            </a:r>
            <a:r>
              <a:rPr lang="en-US" altLang="ko-KR" sz="1100" b="1" dirty="0" smtClean="0">
                <a:solidFill>
                  <a:schemeClr val="tx1"/>
                </a:solidFill>
              </a:rPr>
              <a:t/>
            </a:r>
            <a:br>
              <a:rPr lang="en-US" altLang="ko-KR" sz="1100" b="1" dirty="0" smtClean="0">
                <a:solidFill>
                  <a:schemeClr val="tx1"/>
                </a:solidFill>
              </a:rPr>
            </a:br>
            <a:r>
              <a:rPr lang="ko-KR" altLang="en-US" sz="1100" b="1" dirty="0" smtClean="0">
                <a:solidFill>
                  <a:schemeClr val="tx1"/>
                </a:solidFill>
              </a:rPr>
              <a:t>환국창세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(9,214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년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100" b="1" dirty="0" smtClean="0"/>
              <a:t>년</a:t>
            </a:r>
            <a:r>
              <a:rPr lang="en-US" altLang="ko-KR" sz="1200" b="1" dirty="0" smtClean="0"/>
              <a:t>)</a:t>
            </a:r>
          </a:p>
        </p:txBody>
      </p:sp>
      <p:sp>
        <p:nvSpPr>
          <p:cNvPr id="64" name="모서리가 둥근 직사각형 63"/>
          <p:cNvSpPr/>
          <p:nvPr/>
        </p:nvSpPr>
        <p:spPr>
          <a:xfrm>
            <a:off x="500034" y="4786322"/>
            <a:ext cx="2428892" cy="57150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1600" b="1" dirty="0" smtClean="0">
                <a:solidFill>
                  <a:schemeClr val="tx1"/>
                </a:solidFill>
              </a:rPr>
              <a:t>민족독립 운동에 영향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lvl="0" algn="ctr" defTabSz="666750">
              <a:spcBef>
                <a:spcPct val="0"/>
              </a:spcBef>
            </a:pPr>
            <a:r>
              <a:rPr lang="ko-KR" altLang="en-US" sz="1200" b="1" dirty="0" smtClean="0">
                <a:solidFill>
                  <a:schemeClr val="tx1"/>
                </a:solidFill>
              </a:rPr>
              <a:t>베트남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필리핀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이집트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grpSp>
        <p:nvGrpSpPr>
          <p:cNvPr id="56" name="그룹 55"/>
          <p:cNvGrpSpPr/>
          <p:nvPr/>
        </p:nvGrpSpPr>
        <p:grpSpPr>
          <a:xfrm>
            <a:off x="6072198" y="3500438"/>
            <a:ext cx="1214446" cy="571504"/>
            <a:chOff x="6000760" y="3571876"/>
            <a:chExt cx="1357322" cy="571504"/>
          </a:xfrm>
        </p:grpSpPr>
        <p:sp>
          <p:nvSpPr>
            <p:cNvPr id="31" name="모서리가 둥근 직사각형 30"/>
            <p:cNvSpPr/>
            <p:nvPr/>
          </p:nvSpPr>
          <p:spPr>
            <a:xfrm>
              <a:off x="6000760" y="3571876"/>
              <a:ext cx="1357322" cy="357190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666750">
                <a:spcBef>
                  <a:spcPct val="0"/>
                </a:spcBef>
              </a:pPr>
              <a:r>
                <a:rPr lang="ko-KR" altLang="en-US" b="1" dirty="0" smtClean="0">
                  <a:solidFill>
                    <a:schemeClr val="bg1"/>
                  </a:solidFill>
                </a:rPr>
                <a:t>광복절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41" name="모서리가 둥근 직사각형 40"/>
            <p:cNvSpPr/>
            <p:nvPr/>
          </p:nvSpPr>
          <p:spPr>
            <a:xfrm>
              <a:off x="6000760" y="3929066"/>
              <a:ext cx="1357322" cy="214314"/>
            </a:xfrm>
            <a:prstGeom prst="round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666750">
                <a:spcBef>
                  <a:spcPct val="0"/>
                </a:spcBef>
              </a:pPr>
              <a:r>
                <a:rPr lang="en-US" altLang="ko-KR" sz="1200" b="1" dirty="0" smtClean="0">
                  <a:solidFill>
                    <a:schemeClr val="tx1"/>
                  </a:solidFill>
                </a:rPr>
                <a:t>8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월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15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일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9" name="그룹 68"/>
          <p:cNvGrpSpPr/>
          <p:nvPr/>
        </p:nvGrpSpPr>
        <p:grpSpPr>
          <a:xfrm>
            <a:off x="6000760" y="4143380"/>
            <a:ext cx="1285884" cy="571504"/>
            <a:chOff x="6000760" y="4143380"/>
            <a:chExt cx="1285884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6072198" y="4143380"/>
              <a:ext cx="1214446" cy="357190"/>
            </a:xfrm>
            <a:prstGeom prst="roundRect">
              <a:avLst/>
            </a:prstGeom>
            <a:solidFill>
              <a:srgbClr val="0070C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666750">
                <a:spcBef>
                  <a:spcPct val="0"/>
                </a:spcBef>
              </a:pPr>
              <a:r>
                <a:rPr lang="ko-KR" altLang="en-US" b="1" dirty="0" smtClean="0">
                  <a:solidFill>
                    <a:schemeClr val="bg1"/>
                  </a:solidFill>
                </a:rPr>
                <a:t>제헌절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43" name="모서리가 둥근 직사각형 42"/>
            <p:cNvSpPr/>
            <p:nvPr/>
          </p:nvSpPr>
          <p:spPr>
            <a:xfrm>
              <a:off x="6000760" y="4500570"/>
              <a:ext cx="1285884" cy="214314"/>
            </a:xfrm>
            <a:prstGeom prst="round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666750">
                <a:spcBef>
                  <a:spcPct val="0"/>
                </a:spcBef>
              </a:pPr>
              <a:r>
                <a:rPr lang="en-US" altLang="ko-KR" sz="1200" b="1" dirty="0" smtClean="0">
                  <a:solidFill>
                    <a:schemeClr val="tx1"/>
                  </a:solidFill>
                </a:rPr>
                <a:t>7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월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17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일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5" name="그룹 64"/>
          <p:cNvGrpSpPr/>
          <p:nvPr/>
        </p:nvGrpSpPr>
        <p:grpSpPr>
          <a:xfrm>
            <a:off x="7358082" y="3500438"/>
            <a:ext cx="1357322" cy="571504"/>
            <a:chOff x="7358082" y="4143380"/>
            <a:chExt cx="1357322" cy="571504"/>
          </a:xfrm>
        </p:grpSpPr>
        <p:sp>
          <p:nvSpPr>
            <p:cNvPr id="35" name="모서리가 둥근 직사각형 34"/>
            <p:cNvSpPr/>
            <p:nvPr/>
          </p:nvSpPr>
          <p:spPr>
            <a:xfrm>
              <a:off x="7358082" y="4143380"/>
              <a:ext cx="1285884" cy="357190"/>
            </a:xfrm>
            <a:prstGeom prst="roundRect">
              <a:avLst/>
            </a:prstGeom>
            <a:solidFill>
              <a:srgbClr val="FF000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666750">
                <a:spcBef>
                  <a:spcPct val="0"/>
                </a:spcBef>
              </a:pPr>
              <a:r>
                <a:rPr lang="ko-KR" altLang="en-US" b="1" dirty="0" smtClean="0">
                  <a:solidFill>
                    <a:schemeClr val="bg1"/>
                  </a:solidFill>
                </a:rPr>
                <a:t>삼일절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51" name="모서리가 둥근 직사각형 50"/>
            <p:cNvSpPr/>
            <p:nvPr/>
          </p:nvSpPr>
          <p:spPr>
            <a:xfrm>
              <a:off x="7358082" y="4500570"/>
              <a:ext cx="1357322" cy="214314"/>
            </a:xfrm>
            <a:prstGeom prst="round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666750">
                <a:spcBef>
                  <a:spcPct val="0"/>
                </a:spcBef>
              </a:pPr>
              <a:r>
                <a:rPr lang="en-US" altLang="ko-KR" sz="1200" b="1" dirty="0" smtClean="0">
                  <a:solidFill>
                    <a:schemeClr val="tx1"/>
                  </a:solidFill>
                </a:rPr>
                <a:t>3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월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1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일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7" name="그룹 66"/>
          <p:cNvGrpSpPr/>
          <p:nvPr/>
        </p:nvGrpSpPr>
        <p:grpSpPr>
          <a:xfrm>
            <a:off x="7358082" y="4143380"/>
            <a:ext cx="1357322" cy="571504"/>
            <a:chOff x="7358082" y="4786322"/>
            <a:chExt cx="1357322" cy="571504"/>
          </a:xfrm>
        </p:grpSpPr>
        <p:sp>
          <p:nvSpPr>
            <p:cNvPr id="33" name="모서리가 둥근 직사각형 32"/>
            <p:cNvSpPr/>
            <p:nvPr/>
          </p:nvSpPr>
          <p:spPr>
            <a:xfrm>
              <a:off x="7358082" y="4786322"/>
              <a:ext cx="1285884" cy="357190"/>
            </a:xfrm>
            <a:prstGeom prst="roundRect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666750">
                <a:spcBef>
                  <a:spcPct val="0"/>
                </a:spcBef>
              </a:pPr>
              <a:r>
                <a:rPr lang="ko-KR" altLang="en-US" b="1" dirty="0" smtClean="0">
                  <a:solidFill>
                    <a:schemeClr val="bg1"/>
                  </a:solidFill>
                </a:rPr>
                <a:t>개천절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54" name="모서리가 둥근 직사각형 53"/>
            <p:cNvSpPr/>
            <p:nvPr/>
          </p:nvSpPr>
          <p:spPr>
            <a:xfrm>
              <a:off x="7358082" y="5143512"/>
              <a:ext cx="1357322" cy="214314"/>
            </a:xfrm>
            <a:prstGeom prst="round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666750">
                <a:spcBef>
                  <a:spcPct val="0"/>
                </a:spcBef>
              </a:pPr>
              <a:r>
                <a:rPr lang="en-US" altLang="ko-KR" sz="1200" b="1" dirty="0" smtClean="0">
                  <a:solidFill>
                    <a:schemeClr val="tx1"/>
                  </a:solidFill>
                </a:rPr>
                <a:t>10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월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3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일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8" name="그룹 67"/>
          <p:cNvGrpSpPr/>
          <p:nvPr/>
        </p:nvGrpSpPr>
        <p:grpSpPr>
          <a:xfrm>
            <a:off x="7358082" y="4786322"/>
            <a:ext cx="1357322" cy="571504"/>
            <a:chOff x="7358082" y="5429264"/>
            <a:chExt cx="1357322" cy="571504"/>
          </a:xfrm>
        </p:grpSpPr>
        <p:sp>
          <p:nvSpPr>
            <p:cNvPr id="34" name="모서리가 둥근 직사각형 33"/>
            <p:cNvSpPr/>
            <p:nvPr/>
          </p:nvSpPr>
          <p:spPr>
            <a:xfrm>
              <a:off x="7358082" y="5429264"/>
              <a:ext cx="1285884" cy="357190"/>
            </a:xfrm>
            <a:prstGeom prst="roundRect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666750">
                <a:spcBef>
                  <a:spcPct val="0"/>
                </a:spcBef>
              </a:pPr>
              <a:r>
                <a:rPr lang="ko-KR" altLang="en-US" b="1" dirty="0" smtClean="0">
                  <a:solidFill>
                    <a:schemeClr val="bg1"/>
                  </a:solidFill>
                </a:rPr>
                <a:t>한글날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55" name="모서리가 둥근 직사각형 54"/>
            <p:cNvSpPr/>
            <p:nvPr/>
          </p:nvSpPr>
          <p:spPr>
            <a:xfrm>
              <a:off x="7358082" y="5786454"/>
              <a:ext cx="1357322" cy="214314"/>
            </a:xfrm>
            <a:prstGeom prst="round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666750">
                <a:spcBef>
                  <a:spcPct val="0"/>
                </a:spcBef>
              </a:pPr>
              <a:r>
                <a:rPr lang="en-US" altLang="ko-KR" sz="1200" b="1" dirty="0" smtClean="0">
                  <a:solidFill>
                    <a:schemeClr val="tx1"/>
                  </a:solidFill>
                </a:rPr>
                <a:t>10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월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9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일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" name="그룹 44"/>
          <p:cNvGrpSpPr/>
          <p:nvPr/>
        </p:nvGrpSpPr>
        <p:grpSpPr>
          <a:xfrm>
            <a:off x="3009888" y="2000240"/>
            <a:ext cx="3205186" cy="785818"/>
            <a:chOff x="162271" y="1025499"/>
            <a:chExt cx="1595149" cy="477489"/>
          </a:xfrm>
          <a:scene3d>
            <a:camera prst="orthographicFront"/>
            <a:lightRig rig="flat" dir="t"/>
          </a:scene3d>
        </p:grpSpPr>
        <p:sp>
          <p:nvSpPr>
            <p:cNvPr id="46" name="갈매기형 수장 45"/>
            <p:cNvSpPr/>
            <p:nvPr/>
          </p:nvSpPr>
          <p:spPr>
            <a:xfrm>
              <a:off x="162271" y="1025499"/>
              <a:ext cx="1595149" cy="477489"/>
            </a:xfrm>
            <a:prstGeom prst="chevron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7" name="갈매기형 수장 4"/>
            <p:cNvSpPr/>
            <p:nvPr/>
          </p:nvSpPr>
          <p:spPr>
            <a:xfrm>
              <a:off x="401016" y="1025499"/>
              <a:ext cx="1117660" cy="47748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0008" tIns="20003" rIns="20003" bIns="20003" numCol="1" spcCol="1270" anchor="ctr" anchorCtr="0">
              <a:noAutofit/>
            </a:bodyPr>
            <a:lstStyle/>
            <a:p>
              <a:pPr lvl="0" algn="ctr" defTabSz="666750" latinLnBrk="1">
                <a:spcBef>
                  <a:spcPct val="0"/>
                </a:spcBef>
              </a:pPr>
              <a:r>
                <a:rPr lang="ko-KR" altLang="en-US" sz="2000" b="1" kern="1200" dirty="0" smtClean="0"/>
                <a:t>대한민국임시정부</a:t>
              </a:r>
              <a:endParaRPr lang="en-US" altLang="ko-KR" sz="2000" b="1" kern="1200" dirty="0" smtClean="0"/>
            </a:p>
            <a:p>
              <a:pPr algn="ctr" defTabSz="666750">
                <a:spcBef>
                  <a:spcPct val="0"/>
                </a:spcBef>
              </a:pPr>
              <a:r>
                <a:rPr lang="en-US" altLang="ko-KR" sz="1600" b="1" dirty="0" smtClean="0">
                  <a:solidFill>
                    <a:schemeClr val="tx1"/>
                  </a:solidFill>
                </a:rPr>
                <a:t>(1919</a:t>
              </a:r>
              <a:r>
                <a:rPr lang="ko-KR" altLang="en-US" sz="1600" b="1" dirty="0" smtClean="0">
                  <a:solidFill>
                    <a:schemeClr val="tx1"/>
                  </a:solidFill>
                </a:rPr>
                <a:t>년 </a:t>
              </a:r>
              <a:r>
                <a:rPr lang="en-US" altLang="ko-KR" sz="1600" b="1" dirty="0" smtClean="0">
                  <a:solidFill>
                    <a:schemeClr val="tx1"/>
                  </a:solidFill>
                </a:rPr>
                <a:t>4</a:t>
              </a:r>
              <a:r>
                <a:rPr lang="ko-KR" altLang="en-US" sz="1600" b="1" dirty="0" smtClean="0">
                  <a:solidFill>
                    <a:schemeClr val="tx1"/>
                  </a:solidFill>
                </a:rPr>
                <a:t>월</a:t>
              </a:r>
              <a:r>
                <a:rPr lang="en-US" altLang="ko-KR" sz="1600" b="1" dirty="0" smtClean="0">
                  <a:solidFill>
                    <a:schemeClr val="tx1"/>
                  </a:solidFill>
                </a:rPr>
                <a:t>13</a:t>
              </a:r>
              <a:r>
                <a:rPr lang="ko-KR" altLang="en-US" sz="1600" b="1" dirty="0" smtClean="0">
                  <a:solidFill>
                    <a:schemeClr val="tx1"/>
                  </a:solidFill>
                </a:rPr>
                <a:t>일</a:t>
              </a:r>
              <a:r>
                <a:rPr lang="en-US" altLang="ko-KR" sz="1600" b="1" dirty="0" smtClean="0">
                  <a:solidFill>
                    <a:schemeClr val="tx1"/>
                  </a:solidFill>
                </a:rPr>
                <a:t>)</a:t>
              </a:r>
              <a:endParaRPr lang="ko-KR" altLang="en-US" sz="2000" b="1" kern="1200" dirty="0"/>
            </a:p>
          </p:txBody>
        </p:sp>
      </p:grpSp>
      <p:grpSp>
        <p:nvGrpSpPr>
          <p:cNvPr id="5" name="그룹 50"/>
          <p:cNvGrpSpPr/>
          <p:nvPr/>
        </p:nvGrpSpPr>
        <p:grpSpPr>
          <a:xfrm>
            <a:off x="142844" y="2000240"/>
            <a:ext cx="3205186" cy="785818"/>
            <a:chOff x="162271" y="1025499"/>
            <a:chExt cx="1595149" cy="477489"/>
          </a:xfrm>
          <a:scene3d>
            <a:camera prst="orthographicFront"/>
            <a:lightRig rig="flat" dir="t"/>
          </a:scene3d>
        </p:grpSpPr>
        <p:sp>
          <p:nvSpPr>
            <p:cNvPr id="52" name="갈매기형 수장 51"/>
            <p:cNvSpPr/>
            <p:nvPr/>
          </p:nvSpPr>
          <p:spPr>
            <a:xfrm>
              <a:off x="162271" y="1025499"/>
              <a:ext cx="1595149" cy="477489"/>
            </a:xfrm>
            <a:prstGeom prst="chevron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53" name="갈매기형 수장 4"/>
            <p:cNvSpPr/>
            <p:nvPr/>
          </p:nvSpPr>
          <p:spPr>
            <a:xfrm>
              <a:off x="401016" y="1025499"/>
              <a:ext cx="1117660" cy="47748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60008" tIns="20003" rIns="20003" bIns="20003" numCol="1" spcCol="1270" anchor="ctr" anchorCtr="0">
              <a:noAutofit/>
            </a:bodyPr>
            <a:lstStyle/>
            <a:p>
              <a:pPr lvl="0" algn="ctr" defTabSz="666750" latinLnBrk="1">
                <a:spcBef>
                  <a:spcPct val="0"/>
                </a:spcBef>
              </a:pPr>
              <a:r>
                <a:rPr lang="en-US" altLang="ko-KR" sz="2000" b="1" kern="1200" dirty="0" smtClean="0"/>
                <a:t>1919.3.1 </a:t>
              </a:r>
              <a:r>
                <a:rPr lang="ko-KR" altLang="en-US" sz="2000" b="1" kern="1200" dirty="0" smtClean="0"/>
                <a:t>독립선언</a:t>
              </a:r>
              <a:r>
                <a:rPr lang="en-US" altLang="ko-KR" sz="2000" b="1" kern="1200" dirty="0" smtClean="0"/>
                <a:t/>
              </a:r>
              <a:br>
                <a:rPr lang="en-US" altLang="ko-KR" sz="2000" b="1" kern="1200" dirty="0" smtClean="0"/>
              </a:br>
              <a:r>
                <a:rPr lang="en-US" altLang="ko-KR" sz="1600" b="1" kern="1200" dirty="0" smtClean="0"/>
                <a:t>(</a:t>
              </a:r>
              <a:r>
                <a:rPr lang="ko-KR" altLang="en-US" sz="1600" b="1" kern="1200" dirty="0" smtClean="0"/>
                <a:t>삼일운동의 영향</a:t>
              </a:r>
              <a:r>
                <a:rPr lang="en-US" altLang="ko-KR" sz="1600" b="1" kern="1200" dirty="0" smtClean="0"/>
                <a:t>)</a:t>
              </a:r>
              <a:endParaRPr lang="ko-KR" altLang="en-US" sz="1600" b="1" kern="1200" dirty="0"/>
            </a:p>
          </p:txBody>
        </p:sp>
      </p:grpSp>
      <p:sp>
        <p:nvSpPr>
          <p:cNvPr id="28" name="모서리가 둥근 직사각형 27"/>
          <p:cNvSpPr/>
          <p:nvPr/>
        </p:nvSpPr>
        <p:spPr>
          <a:xfrm>
            <a:off x="500034" y="2714620"/>
            <a:ext cx="2428892" cy="357190"/>
          </a:xfrm>
          <a:prstGeom prst="roundRect">
            <a:avLst/>
          </a:prstGeom>
          <a:solidFill>
            <a:srgbClr val="FF0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1600" b="1" dirty="0" err="1" smtClean="0">
                <a:solidFill>
                  <a:schemeClr val="bg1"/>
                </a:solidFill>
              </a:rPr>
              <a:t>삼일동지회의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 시초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42" name="모서리가 둥근 직사각형 41"/>
          <p:cNvSpPr/>
          <p:nvPr/>
        </p:nvSpPr>
        <p:spPr>
          <a:xfrm>
            <a:off x="2928926" y="2714620"/>
            <a:ext cx="3143272" cy="357190"/>
          </a:xfrm>
          <a:prstGeom prst="roundRect">
            <a:avLst/>
          </a:prstGeom>
          <a:solidFill>
            <a:srgbClr val="0070C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1600" b="1" spc="-150" dirty="0" smtClean="0">
                <a:solidFill>
                  <a:schemeClr val="bg1"/>
                </a:solidFill>
              </a:rPr>
              <a:t>독립투쟁과 민족자각운동으로 전환</a:t>
            </a:r>
            <a:endParaRPr lang="ko-KR" altLang="en-US" sz="1600" b="1" spc="-150" dirty="0">
              <a:solidFill>
                <a:schemeClr val="bg1"/>
              </a:solidFill>
            </a:endParaRPr>
          </a:p>
        </p:txBody>
      </p:sp>
      <p:sp>
        <p:nvSpPr>
          <p:cNvPr id="44" name="모서리가 둥근 직사각형 43"/>
          <p:cNvSpPr/>
          <p:nvPr/>
        </p:nvSpPr>
        <p:spPr>
          <a:xfrm>
            <a:off x="6072198" y="2714620"/>
            <a:ext cx="2571768" cy="357190"/>
          </a:xfrm>
          <a:prstGeom prst="roundRect">
            <a:avLst/>
          </a:prstGeom>
          <a:solidFill>
            <a:srgbClr val="FF000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en-US" altLang="ko-KR" sz="1600" b="1" spc="-150" dirty="0" smtClean="0">
                <a:solidFill>
                  <a:schemeClr val="bg1"/>
                </a:solidFill>
              </a:rPr>
              <a:t>(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사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)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삼일동지회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정부등록</a:t>
            </a:r>
            <a:endParaRPr lang="ko-KR" altLang="en-US" sz="1600" b="1" spc="-150" dirty="0">
              <a:solidFill>
                <a:schemeClr val="bg1"/>
              </a:solidFill>
            </a:endParaRPr>
          </a:p>
        </p:txBody>
      </p:sp>
      <p:pic>
        <p:nvPicPr>
          <p:cNvPr id="70" name="sm02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918" fill="hold"/>
                                        <p:tgtEl>
                                          <p:spTgt spid="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4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48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48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5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58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6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70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8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90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84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10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120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129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130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13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13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133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6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0"/>
                </p:tgtEl>
              </p:cMediaNode>
            </p:audio>
          </p:childTnLst>
        </p:cTn>
      </p:par>
    </p:tnLst>
    <p:bldLst>
      <p:bldP spid="60" grpId="0" animBg="1"/>
      <p:bldP spid="59" grpId="0" animBg="1"/>
      <p:bldP spid="10" grpId="0"/>
      <p:bldP spid="57" grpId="0" animBg="1"/>
      <p:bldP spid="58" grpId="0" animBg="1"/>
      <p:bldP spid="61" grpId="0" animBg="1"/>
      <p:bldP spid="63" grpId="0" animBg="1"/>
      <p:bldP spid="29" grpId="0" animBg="1"/>
      <p:bldP spid="36" grpId="0" animBg="1"/>
      <p:bldP spid="38" grpId="0" animBg="1"/>
      <p:bldP spid="30" grpId="0" animBg="1"/>
      <p:bldP spid="39" grpId="0"/>
      <p:bldP spid="64" grpId="0" animBg="1"/>
      <p:bldP spid="28" grpId="0" animBg="1"/>
      <p:bldP spid="42" grpId="0" animBg="1"/>
      <p:bldP spid="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모서리가 둥근 직사각형 30"/>
          <p:cNvSpPr/>
          <p:nvPr/>
        </p:nvSpPr>
        <p:spPr>
          <a:xfrm>
            <a:off x="3286116" y="5143512"/>
            <a:ext cx="5500726" cy="1071570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lvl="0" defTabSz="666750">
              <a:spcBef>
                <a:spcPct val="0"/>
              </a:spcBef>
            </a:pPr>
            <a:r>
              <a:rPr lang="ko-KR" altLang="en-US" sz="2000" b="1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2000" b="1" spc="-150" dirty="0" smtClean="0">
                <a:solidFill>
                  <a:srgbClr val="0070C0"/>
                </a:solidFill>
              </a:rPr>
              <a:t>1948</a:t>
            </a:r>
            <a:r>
              <a:rPr lang="ko-KR" altLang="en-US" sz="2000" b="1" spc="-150" dirty="0" smtClean="0">
                <a:solidFill>
                  <a:srgbClr val="0070C0"/>
                </a:solidFill>
              </a:rPr>
              <a:t>년 </a:t>
            </a:r>
            <a:r>
              <a:rPr lang="en-US" altLang="ko-KR" sz="2000" b="1" spc="-150" dirty="0" smtClean="0">
                <a:solidFill>
                  <a:srgbClr val="0070C0"/>
                </a:solidFill>
              </a:rPr>
              <a:t>8</a:t>
            </a:r>
            <a:r>
              <a:rPr lang="ko-KR" altLang="en-US" sz="2000" b="1" spc="-150" dirty="0" smtClean="0">
                <a:solidFill>
                  <a:srgbClr val="0070C0"/>
                </a:solidFill>
              </a:rPr>
              <a:t>월 </a:t>
            </a:r>
            <a:r>
              <a:rPr lang="en-US" altLang="ko-KR" sz="2000" b="1" spc="-150" dirty="0" smtClean="0">
                <a:solidFill>
                  <a:srgbClr val="0070C0"/>
                </a:solidFill>
              </a:rPr>
              <a:t>15</a:t>
            </a:r>
            <a:r>
              <a:rPr lang="ko-KR" altLang="en-US" sz="2000" b="1" spc="-150" dirty="0" smtClean="0">
                <a:solidFill>
                  <a:srgbClr val="0070C0"/>
                </a:solidFill>
              </a:rPr>
              <a:t>일 대한민국 건국 이후</a:t>
            </a:r>
            <a:r>
              <a:rPr lang="en-US" altLang="ko-KR" sz="2000" b="1" spc="-150" dirty="0" smtClean="0">
                <a:solidFill>
                  <a:schemeClr val="tx1"/>
                </a:solidFill>
              </a:rPr>
              <a:t/>
            </a:r>
            <a:br>
              <a:rPr lang="en-US" altLang="ko-KR" sz="2000" b="1" spc="-150" dirty="0" smtClean="0">
                <a:solidFill>
                  <a:schemeClr val="tx1"/>
                </a:solidFill>
              </a:rPr>
            </a:br>
            <a:r>
              <a:rPr lang="en-US" altLang="ko-KR" sz="2000" b="1" spc="-150" dirty="0" smtClean="0">
                <a:solidFill>
                  <a:schemeClr val="tx1"/>
                </a:solidFill>
              </a:rPr>
              <a:t>       </a:t>
            </a:r>
            <a:r>
              <a:rPr lang="ko-KR" altLang="en-US" b="1" spc="-150" dirty="0" smtClean="0">
                <a:solidFill>
                  <a:schemeClr val="tx1"/>
                </a:solidFill>
              </a:rPr>
              <a:t>정치</a:t>
            </a:r>
            <a:r>
              <a:rPr lang="en-US" altLang="ko-KR" b="1" spc="-150" dirty="0" smtClean="0">
                <a:solidFill>
                  <a:schemeClr val="tx1"/>
                </a:solidFill>
              </a:rPr>
              <a:t>, </a:t>
            </a:r>
            <a:r>
              <a:rPr lang="ko-KR" altLang="en-US" b="1" spc="-150" dirty="0" smtClean="0">
                <a:solidFill>
                  <a:schemeClr val="tx1"/>
                </a:solidFill>
              </a:rPr>
              <a:t>경제</a:t>
            </a:r>
            <a:r>
              <a:rPr lang="en-US" altLang="ko-KR" b="1" spc="-150" dirty="0" smtClean="0">
                <a:solidFill>
                  <a:schemeClr val="tx1"/>
                </a:solidFill>
              </a:rPr>
              <a:t>, </a:t>
            </a:r>
            <a:r>
              <a:rPr lang="ko-KR" altLang="en-US" b="1" spc="-150" dirty="0" smtClean="0">
                <a:solidFill>
                  <a:schemeClr val="tx1"/>
                </a:solidFill>
              </a:rPr>
              <a:t>사회</a:t>
            </a:r>
            <a:r>
              <a:rPr lang="en-US" altLang="ko-KR" b="1" spc="-150" dirty="0" smtClean="0">
                <a:solidFill>
                  <a:schemeClr val="tx1"/>
                </a:solidFill>
              </a:rPr>
              <a:t>, </a:t>
            </a:r>
            <a:r>
              <a:rPr lang="ko-KR" altLang="en-US" b="1" spc="-150" dirty="0" smtClean="0">
                <a:solidFill>
                  <a:schemeClr val="tx1"/>
                </a:solidFill>
              </a:rPr>
              <a:t>환경</a:t>
            </a:r>
            <a:r>
              <a:rPr lang="en-US" altLang="ko-KR" b="1" spc="-150" dirty="0" smtClean="0">
                <a:solidFill>
                  <a:schemeClr val="tx1"/>
                </a:solidFill>
              </a:rPr>
              <a:t>, </a:t>
            </a:r>
            <a:r>
              <a:rPr lang="ko-KR" altLang="en-US" b="1" spc="-150" dirty="0" smtClean="0">
                <a:solidFill>
                  <a:schemeClr val="tx1"/>
                </a:solidFill>
              </a:rPr>
              <a:t>문화 등 여러 분야에서 </a:t>
            </a:r>
            <a:r>
              <a:rPr lang="en-US" altLang="ko-KR" b="1" spc="-150" dirty="0" smtClean="0">
                <a:solidFill>
                  <a:schemeClr val="tx1"/>
                </a:solidFill>
              </a:rPr>
              <a:t/>
            </a:r>
            <a:br>
              <a:rPr lang="en-US" altLang="ko-KR" b="1" spc="-150" dirty="0" smtClean="0">
                <a:solidFill>
                  <a:schemeClr val="tx1"/>
                </a:solidFill>
              </a:rPr>
            </a:br>
            <a:r>
              <a:rPr lang="en-US" altLang="ko-KR" b="1" spc="-150" dirty="0" smtClean="0">
                <a:solidFill>
                  <a:schemeClr val="tx1"/>
                </a:solidFill>
              </a:rPr>
              <a:t>        </a:t>
            </a:r>
            <a:r>
              <a:rPr lang="ko-KR" altLang="en-US" b="1" spc="-150" dirty="0" smtClean="0">
                <a:solidFill>
                  <a:schemeClr val="tx1"/>
                </a:solidFill>
              </a:rPr>
              <a:t>각종 봉사와 이해관계로 형성 된 일반 사회단체</a:t>
            </a:r>
            <a:endParaRPr lang="ko-KR" altLang="en-US" b="1" spc="-150" dirty="0">
              <a:solidFill>
                <a:schemeClr val="tx1"/>
              </a:solidFill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57356" y="428604"/>
            <a:ext cx="2714612" cy="285752"/>
          </a:xfrm>
        </p:spPr>
        <p:txBody>
          <a:bodyPr>
            <a:noAutofit/>
          </a:bodyPr>
          <a:lstStyle/>
          <a:p>
            <a:r>
              <a:rPr lang="ko-KR" altLang="en-US" sz="16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社團法人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lang="ko-KR" altLang="en-US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三</a:t>
            </a:r>
            <a:r>
              <a:rPr lang="en-US" altLang="ko-KR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·</a:t>
            </a:r>
            <a:r>
              <a:rPr lang="ko-KR" altLang="en-US" sz="2000" b="1" i="1" spc="-300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一</a:t>
            </a:r>
            <a:r>
              <a:rPr lang="ko-KR" altLang="en-US" sz="2000" b="1" i="1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同志會</a:t>
            </a:r>
            <a:endParaRPr lang="ko-KR" altLang="en-US" sz="2000" b="1" i="1" dirty="0">
              <a:solidFill>
                <a:srgbClr val="0070C0"/>
              </a:solidFill>
              <a:latin typeface="휴먼옛체" pitchFamily="18" charset="-127"/>
              <a:ea typeface="휴먼옛체" pitchFamily="18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1071538" y="785794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3</a:t>
            </a:fld>
            <a:endParaRPr lang="ko-KR" altLang="en-US"/>
          </a:p>
        </p:txBody>
      </p:sp>
      <p:pic>
        <p:nvPicPr>
          <p:cNvPr id="26" name="그림 25" descr="6(15)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85918" cy="1285883"/>
          </a:xfrm>
          <a:prstGeom prst="rect">
            <a:avLst/>
          </a:prstGeom>
        </p:spPr>
      </p:pic>
      <p:cxnSp>
        <p:nvCxnSpPr>
          <p:cNvPr id="25" name="직선 연결선 24"/>
          <p:cNvCxnSpPr/>
          <p:nvPr/>
        </p:nvCxnSpPr>
        <p:spPr>
          <a:xfrm>
            <a:off x="0" y="6357958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그룹 50"/>
          <p:cNvGrpSpPr/>
          <p:nvPr/>
        </p:nvGrpSpPr>
        <p:grpSpPr>
          <a:xfrm>
            <a:off x="6429388" y="3071810"/>
            <a:ext cx="2500330" cy="2214578"/>
            <a:chOff x="6429388" y="3071810"/>
            <a:chExt cx="2500330" cy="2214578"/>
          </a:xfrm>
        </p:grpSpPr>
        <p:sp>
          <p:nvSpPr>
            <p:cNvPr id="59" name="모서리가 둥근 직사각형 58"/>
            <p:cNvSpPr/>
            <p:nvPr/>
          </p:nvSpPr>
          <p:spPr>
            <a:xfrm>
              <a:off x="6429388" y="4714884"/>
              <a:ext cx="2500330" cy="571504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666750">
                <a:spcBef>
                  <a:spcPct val="0"/>
                </a:spcBef>
              </a:pPr>
              <a:r>
                <a:rPr lang="ko-KR" altLang="en-US" sz="2400" b="1" dirty="0" smtClean="0">
                  <a:solidFill>
                    <a:schemeClr val="bg1"/>
                  </a:solidFill>
                </a:rPr>
                <a:t>일반 사회단체</a:t>
              </a:r>
              <a:endParaRPr lang="ko-KR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61" name="아래쪽 화살표 60"/>
            <p:cNvSpPr/>
            <p:nvPr/>
          </p:nvSpPr>
          <p:spPr>
            <a:xfrm>
              <a:off x="8143900" y="3071810"/>
              <a:ext cx="357190" cy="1500198"/>
            </a:xfrm>
            <a:prstGeom prst="down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7" name="부제목 2"/>
          <p:cNvSpPr txBox="1">
            <a:spLocks/>
          </p:cNvSpPr>
          <p:nvPr/>
        </p:nvSpPr>
        <p:spPr>
          <a:xfrm>
            <a:off x="3786182" y="785794"/>
            <a:ext cx="5143568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1200" b="1" i="1" dirty="0" err="1" smtClean="0">
                <a:latin typeface="+mn-ea"/>
              </a:rPr>
              <a:t>三一精神繼承</a:t>
            </a:r>
            <a:r>
              <a:rPr lang="ko-KR" altLang="en-US" sz="1200" b="1" i="1" dirty="0" smtClean="0">
                <a:latin typeface="+mn-ea"/>
              </a:rPr>
              <a:t>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 국가보훈처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12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35" name="부제목 2"/>
          <p:cNvSpPr txBox="1">
            <a:spLocks/>
          </p:cNvSpPr>
          <p:nvPr/>
        </p:nvSpPr>
        <p:spPr>
          <a:xfrm>
            <a:off x="1571604" y="1071546"/>
            <a:ext cx="2062178" cy="3571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sz="2000" b="1" dirty="0" smtClean="0">
                <a:latin typeface="나눔고딕 ExtraBold" pitchFamily="50" charset="-127"/>
                <a:ea typeface="나눔고딕 ExtraBold" pitchFamily="50" charset="-127"/>
              </a:rPr>
              <a:t>일반사회단체와</a:t>
            </a:r>
            <a:endParaRPr kumimoji="0" lang="ko-KR" altLang="en-US" sz="2000" b="1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152368" y="2214555"/>
            <a:ext cx="3205186" cy="2071701"/>
            <a:chOff x="152368" y="2214555"/>
            <a:chExt cx="3205186" cy="2071701"/>
          </a:xfrm>
        </p:grpSpPr>
        <p:grpSp>
          <p:nvGrpSpPr>
            <p:cNvPr id="5" name="그룹 50"/>
            <p:cNvGrpSpPr/>
            <p:nvPr/>
          </p:nvGrpSpPr>
          <p:grpSpPr>
            <a:xfrm>
              <a:off x="152368" y="2214555"/>
              <a:ext cx="3205186" cy="785817"/>
              <a:chOff x="162271" y="1025499"/>
              <a:chExt cx="1595149" cy="477489"/>
            </a:xfrm>
            <a:scene3d>
              <a:camera prst="orthographicFront"/>
              <a:lightRig rig="flat" dir="t"/>
            </a:scene3d>
          </p:grpSpPr>
          <p:sp>
            <p:nvSpPr>
              <p:cNvPr id="52" name="갈매기형 수장 51"/>
              <p:cNvSpPr/>
              <p:nvPr/>
            </p:nvSpPr>
            <p:spPr>
              <a:xfrm>
                <a:off x="162271" y="1025499"/>
                <a:ext cx="1595149" cy="477489"/>
              </a:xfrm>
              <a:prstGeom prst="chevron">
                <a:avLst/>
              </a:prstGeom>
              <a:sp3d prstMaterial="dkEdge">
                <a:bevelT w="8200" h="38100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2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53" name="갈매기형 수장 4"/>
              <p:cNvSpPr/>
              <p:nvPr/>
            </p:nvSpPr>
            <p:spPr>
              <a:xfrm>
                <a:off x="401016" y="1025499"/>
                <a:ext cx="1117660" cy="477489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60008" tIns="20003" rIns="20003" bIns="20003" numCol="1" spcCol="1270" anchor="ctr" anchorCtr="0">
                <a:noAutofit/>
              </a:bodyPr>
              <a:lstStyle/>
              <a:p>
                <a:pPr lvl="0" algn="ctr" defTabSz="666750" latinLnBrk="1">
                  <a:spcBef>
                    <a:spcPct val="0"/>
                  </a:spcBef>
                </a:pPr>
                <a:r>
                  <a:rPr lang="en-US" altLang="ko-KR" sz="2000" b="1" kern="1200" dirty="0" smtClean="0"/>
                  <a:t>1919.3.1 </a:t>
                </a:r>
                <a:r>
                  <a:rPr lang="ko-KR" altLang="en-US" sz="2000" b="1" kern="1200" dirty="0" smtClean="0"/>
                  <a:t>독립선언</a:t>
                </a:r>
                <a:r>
                  <a:rPr lang="en-US" altLang="ko-KR" sz="2000" b="1" kern="1200" dirty="0" smtClean="0"/>
                  <a:t/>
                </a:r>
                <a:br>
                  <a:rPr lang="en-US" altLang="ko-KR" sz="2000" b="1" kern="1200" dirty="0" smtClean="0"/>
                </a:br>
                <a:r>
                  <a:rPr lang="en-US" altLang="ko-KR" sz="2000" b="1" kern="1200" dirty="0" smtClean="0"/>
                  <a:t>(</a:t>
                </a:r>
                <a:r>
                  <a:rPr lang="ko-KR" altLang="en-US" sz="2000" b="1" dirty="0" smtClean="0"/>
                  <a:t>민족대표 </a:t>
                </a:r>
                <a:r>
                  <a:rPr lang="en-US" altLang="ko-KR" sz="2000" b="1" dirty="0" smtClean="0"/>
                  <a:t>33</a:t>
                </a:r>
                <a:r>
                  <a:rPr lang="ko-KR" altLang="en-US" sz="2000" b="1" dirty="0" smtClean="0"/>
                  <a:t>인</a:t>
                </a:r>
                <a:r>
                  <a:rPr lang="en-US" altLang="ko-KR" sz="2000" b="1" kern="1200" dirty="0" smtClean="0"/>
                  <a:t>)</a:t>
                </a:r>
                <a:endParaRPr lang="ko-KR" altLang="en-US" sz="2000" b="1" kern="1200" dirty="0"/>
              </a:p>
            </p:txBody>
          </p:sp>
        </p:grpSp>
        <p:sp>
          <p:nvSpPr>
            <p:cNvPr id="36" name="모서리가 둥근 직사각형 35"/>
            <p:cNvSpPr/>
            <p:nvPr/>
          </p:nvSpPr>
          <p:spPr>
            <a:xfrm>
              <a:off x="285720" y="3643314"/>
              <a:ext cx="2928958" cy="642942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72000" rtlCol="0" anchor="ctr"/>
            <a:lstStyle/>
            <a:p>
              <a:pPr lvl="0" defTabSz="666750">
                <a:spcBef>
                  <a:spcPct val="0"/>
                </a:spcBef>
              </a:pPr>
              <a:r>
                <a:rPr lang="ko-KR" altLang="en-US" sz="2000" b="1" dirty="0" err="1" smtClean="0">
                  <a:solidFill>
                    <a:schemeClr val="tx1"/>
                  </a:solidFill>
                </a:rPr>
                <a:t>삼일동지회는</a:t>
              </a:r>
              <a:r>
                <a:rPr lang="en-US" altLang="ko-KR" sz="2000" b="1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2000" b="1" dirty="0" smtClean="0">
                  <a:solidFill>
                    <a:schemeClr val="tx1"/>
                  </a:solidFill>
                </a:rPr>
              </a:br>
              <a:r>
                <a:rPr lang="ko-KR" altLang="en-US" sz="2000" b="1" spc="-150" dirty="0" smtClean="0">
                  <a:solidFill>
                    <a:schemeClr val="tx1"/>
                  </a:solidFill>
                </a:rPr>
                <a:t>민족대표 </a:t>
              </a:r>
              <a:r>
                <a:rPr lang="en-US" altLang="ko-KR" sz="2000" b="1" spc="-150" dirty="0" smtClean="0">
                  <a:solidFill>
                    <a:schemeClr val="tx1"/>
                  </a:solidFill>
                </a:rPr>
                <a:t>33</a:t>
              </a:r>
              <a:r>
                <a:rPr lang="ko-KR" altLang="en-US" sz="2000" b="1" spc="-150" dirty="0" smtClean="0">
                  <a:solidFill>
                    <a:schemeClr val="tx1"/>
                  </a:solidFill>
                </a:rPr>
                <a:t>인의 선도로</a:t>
              </a:r>
              <a:endParaRPr lang="ko-KR" altLang="en-US" sz="2000" b="1" spc="-150" dirty="0">
                <a:solidFill>
                  <a:schemeClr val="tx1"/>
                </a:solidFill>
              </a:endParaRPr>
            </a:p>
          </p:txBody>
        </p:sp>
        <p:sp>
          <p:nvSpPr>
            <p:cNvPr id="30" name="아래쪽 화살표 29"/>
            <p:cNvSpPr/>
            <p:nvPr/>
          </p:nvSpPr>
          <p:spPr>
            <a:xfrm>
              <a:off x="1214414" y="3000372"/>
              <a:ext cx="928694" cy="659428"/>
            </a:xfrm>
            <a:prstGeom prst="downArrow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0" name="부제목 2"/>
          <p:cNvSpPr txBox="1">
            <a:spLocks/>
          </p:cNvSpPr>
          <p:nvPr/>
        </p:nvSpPr>
        <p:spPr>
          <a:xfrm>
            <a:off x="2214546" y="1428736"/>
            <a:ext cx="5000660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2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삼일동지회의</a:t>
            </a:r>
            <a:r>
              <a:rPr kumimoji="0" lang="ko-KR" altLang="en-US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 차별성</a:t>
            </a:r>
          </a:p>
        </p:txBody>
      </p:sp>
      <p:grpSp>
        <p:nvGrpSpPr>
          <p:cNvPr id="44" name="그룹 43"/>
          <p:cNvGrpSpPr/>
          <p:nvPr/>
        </p:nvGrpSpPr>
        <p:grpSpPr>
          <a:xfrm>
            <a:off x="3000364" y="2214554"/>
            <a:ext cx="3214710" cy="2286016"/>
            <a:chOff x="3000364" y="2214554"/>
            <a:chExt cx="3214710" cy="2286016"/>
          </a:xfrm>
        </p:grpSpPr>
        <p:grpSp>
          <p:nvGrpSpPr>
            <p:cNvPr id="2" name="그룹 44"/>
            <p:cNvGrpSpPr/>
            <p:nvPr/>
          </p:nvGrpSpPr>
          <p:grpSpPr>
            <a:xfrm>
              <a:off x="3009888" y="2214554"/>
              <a:ext cx="3205186" cy="785818"/>
              <a:chOff x="162271" y="1025499"/>
              <a:chExt cx="1595149" cy="477489"/>
            </a:xfrm>
            <a:scene3d>
              <a:camera prst="orthographicFront"/>
              <a:lightRig rig="flat" dir="t"/>
            </a:scene3d>
          </p:grpSpPr>
          <p:sp>
            <p:nvSpPr>
              <p:cNvPr id="46" name="갈매기형 수장 45"/>
              <p:cNvSpPr/>
              <p:nvPr/>
            </p:nvSpPr>
            <p:spPr>
              <a:xfrm>
                <a:off x="162271" y="1025499"/>
                <a:ext cx="1595149" cy="477489"/>
              </a:xfrm>
              <a:prstGeom prst="chevron">
                <a:avLst/>
              </a:prstGeom>
              <a:sp3d prstMaterial="dkEdge">
                <a:bevelT w="8200" h="38100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2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47" name="갈매기형 수장 4"/>
              <p:cNvSpPr/>
              <p:nvPr/>
            </p:nvSpPr>
            <p:spPr>
              <a:xfrm>
                <a:off x="401016" y="1025499"/>
                <a:ext cx="1117660" cy="477489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60008" tIns="20003" rIns="20003" bIns="20003" numCol="1" spcCol="1270" anchor="ctr" anchorCtr="0">
                <a:noAutofit/>
              </a:bodyPr>
              <a:lstStyle/>
              <a:p>
                <a:pPr lvl="0" algn="ctr" defTabSz="666750" latinLnBrk="1">
                  <a:spcBef>
                    <a:spcPct val="0"/>
                  </a:spcBef>
                </a:pPr>
                <a:r>
                  <a:rPr lang="ko-KR" altLang="en-US" sz="2000" b="1" kern="1200" dirty="0" smtClean="0"/>
                  <a:t>대한민국임시정부</a:t>
                </a:r>
                <a:endParaRPr lang="ko-KR" altLang="en-US" sz="2000" b="1" kern="1200" dirty="0"/>
              </a:p>
            </p:txBody>
          </p:sp>
        </p:grpSp>
        <p:sp>
          <p:nvSpPr>
            <p:cNvPr id="28" name="모서리가 둥근 직사각형 27"/>
            <p:cNvSpPr/>
            <p:nvPr/>
          </p:nvSpPr>
          <p:spPr>
            <a:xfrm>
              <a:off x="3000364" y="3429000"/>
              <a:ext cx="3143272" cy="1071570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rIns="0" rtlCol="0" anchor="ctr"/>
            <a:lstStyle/>
            <a:p>
              <a:pPr lvl="0" defTabSz="666750">
                <a:spcBef>
                  <a:spcPct val="0"/>
                </a:spcBef>
              </a:pPr>
              <a:r>
                <a:rPr lang="ko-KR" altLang="en-US" sz="2000" b="1" spc="-150" dirty="0" smtClean="0">
                  <a:solidFill>
                    <a:schemeClr val="tx1"/>
                  </a:solidFill>
                </a:rPr>
                <a:t>독립투쟁과</a:t>
              </a:r>
              <a:r>
                <a:rPr lang="en-US" altLang="ko-KR" sz="2000" b="1" spc="-150" dirty="0" smtClean="0">
                  <a:solidFill>
                    <a:schemeClr val="tx1"/>
                  </a:solidFill>
                </a:rPr>
                <a:t> </a:t>
              </a:r>
              <a:br>
                <a:rPr lang="en-US" altLang="ko-KR" sz="2000" b="1" spc="-150" dirty="0" smtClean="0">
                  <a:solidFill>
                    <a:schemeClr val="tx1"/>
                  </a:solidFill>
                </a:rPr>
              </a:br>
              <a:r>
                <a:rPr lang="ko-KR" altLang="en-US" sz="2000" b="1" spc="-150" dirty="0" smtClean="0">
                  <a:solidFill>
                    <a:schemeClr val="tx1"/>
                  </a:solidFill>
                </a:rPr>
                <a:t>사회 계몽운동의 중심에 </a:t>
              </a:r>
              <a:r>
                <a:rPr lang="en-US" altLang="ko-KR" sz="2000" b="1" spc="-150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2000" b="1" spc="-150" dirty="0" smtClean="0">
                  <a:solidFill>
                    <a:schemeClr val="tx1"/>
                  </a:solidFill>
                </a:rPr>
              </a:br>
              <a:r>
                <a:rPr lang="ko-KR" altLang="en-US" sz="2000" b="1" spc="-150" dirty="0" smtClean="0">
                  <a:solidFill>
                    <a:schemeClr val="tx1"/>
                  </a:solidFill>
                </a:rPr>
                <a:t>있었던 사회단체 입니다</a:t>
              </a:r>
              <a:r>
                <a:rPr lang="en-US" altLang="ko-KR" sz="2000" b="1" spc="-150" dirty="0" smtClean="0">
                  <a:solidFill>
                    <a:schemeClr val="tx1"/>
                  </a:solidFill>
                </a:rPr>
                <a:t>.</a:t>
              </a:r>
              <a:endParaRPr lang="ko-KR" altLang="en-US" sz="2000" b="1" spc="-150" dirty="0">
                <a:solidFill>
                  <a:schemeClr val="tx1"/>
                </a:solidFill>
              </a:endParaRPr>
            </a:p>
          </p:txBody>
        </p:sp>
        <p:sp>
          <p:nvSpPr>
            <p:cNvPr id="29" name="아래쪽 화살표 28"/>
            <p:cNvSpPr/>
            <p:nvPr/>
          </p:nvSpPr>
          <p:spPr>
            <a:xfrm>
              <a:off x="4143372" y="2928934"/>
              <a:ext cx="928694" cy="571504"/>
            </a:xfrm>
            <a:prstGeom prst="downArrow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5867408" y="2214554"/>
            <a:ext cx="3205186" cy="2000264"/>
            <a:chOff x="5867408" y="2214554"/>
            <a:chExt cx="3205186" cy="2000264"/>
          </a:xfrm>
        </p:grpSpPr>
        <p:grpSp>
          <p:nvGrpSpPr>
            <p:cNvPr id="4" name="그룹 47"/>
            <p:cNvGrpSpPr/>
            <p:nvPr/>
          </p:nvGrpSpPr>
          <p:grpSpPr>
            <a:xfrm>
              <a:off x="5867408" y="2214554"/>
              <a:ext cx="3205186" cy="785818"/>
              <a:chOff x="162271" y="1025499"/>
              <a:chExt cx="1595149" cy="477489"/>
            </a:xfrm>
            <a:scene3d>
              <a:camera prst="orthographicFront"/>
              <a:lightRig rig="flat" dir="t"/>
            </a:scene3d>
          </p:grpSpPr>
          <p:sp>
            <p:nvSpPr>
              <p:cNvPr id="49" name="갈매기형 수장 48"/>
              <p:cNvSpPr/>
              <p:nvPr/>
            </p:nvSpPr>
            <p:spPr>
              <a:xfrm>
                <a:off x="162271" y="1025499"/>
                <a:ext cx="1595149" cy="477489"/>
              </a:xfrm>
              <a:prstGeom prst="chevron">
                <a:avLst/>
              </a:prstGeom>
              <a:sp3d prstMaterial="dkEdge">
                <a:bevelT w="8200" h="38100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2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50" name="갈매기형 수장 4"/>
              <p:cNvSpPr/>
              <p:nvPr/>
            </p:nvSpPr>
            <p:spPr>
              <a:xfrm>
                <a:off x="401016" y="1025499"/>
                <a:ext cx="1117660" cy="477489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60008" tIns="20003" rIns="20003" bIns="20003" numCol="1" spcCol="1270" anchor="ctr" anchorCtr="0">
                <a:noAutofit/>
              </a:bodyPr>
              <a:lstStyle/>
              <a:p>
                <a:pPr lvl="0" algn="ctr" defTabSz="666750" latinLnBrk="1">
                  <a:spcBef>
                    <a:spcPct val="0"/>
                  </a:spcBef>
                </a:pPr>
                <a:r>
                  <a:rPr lang="ko-KR" altLang="en-US" sz="2000" b="1" kern="1200" dirty="0" smtClean="0"/>
                  <a:t>대한민국</a:t>
                </a:r>
                <a:r>
                  <a:rPr lang="en-US" altLang="ko-KR" sz="2000" b="1" kern="1200" dirty="0" smtClean="0"/>
                  <a:t>(</a:t>
                </a:r>
                <a:r>
                  <a:rPr lang="ko-KR" altLang="en-US" sz="2000" b="1" kern="1200" dirty="0" smtClean="0"/>
                  <a:t>현재</a:t>
                </a:r>
                <a:r>
                  <a:rPr lang="en-US" altLang="ko-KR" sz="2000" b="1" kern="1200" dirty="0" smtClean="0"/>
                  <a:t>)</a:t>
                </a:r>
                <a:endParaRPr lang="ko-KR" altLang="en-US" sz="2000" b="1" kern="1200" dirty="0"/>
              </a:p>
            </p:txBody>
          </p:sp>
        </p:grpSp>
        <p:sp>
          <p:nvSpPr>
            <p:cNvPr id="58" name="모서리가 둥근 직사각형 57"/>
            <p:cNvSpPr/>
            <p:nvPr/>
          </p:nvSpPr>
          <p:spPr>
            <a:xfrm>
              <a:off x="5929322" y="3643314"/>
              <a:ext cx="2214578" cy="571504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666750">
                <a:spcBef>
                  <a:spcPct val="0"/>
                </a:spcBef>
              </a:pPr>
              <a:r>
                <a:rPr lang="en-US" altLang="ko-KR" sz="2400" b="1" spc="-150" dirty="0" smtClean="0">
                  <a:solidFill>
                    <a:schemeClr val="bg1"/>
                  </a:solidFill>
                </a:rPr>
                <a:t>(</a:t>
              </a:r>
              <a:r>
                <a:rPr lang="ko-KR" altLang="en-US" sz="2400" b="1" spc="-150" dirty="0" smtClean="0">
                  <a:solidFill>
                    <a:schemeClr val="bg1"/>
                  </a:solidFill>
                </a:rPr>
                <a:t>사</a:t>
              </a:r>
              <a:r>
                <a:rPr lang="en-US" altLang="ko-KR" sz="2400" b="1" spc="-150" dirty="0" smtClean="0">
                  <a:solidFill>
                    <a:schemeClr val="bg1"/>
                  </a:solidFill>
                </a:rPr>
                <a:t>)</a:t>
              </a:r>
              <a:r>
                <a:rPr lang="ko-KR" altLang="en-US" sz="2400" b="1" spc="-150" dirty="0" err="1" smtClean="0">
                  <a:solidFill>
                    <a:schemeClr val="bg1"/>
                  </a:solidFill>
                </a:rPr>
                <a:t>삼일동지회</a:t>
              </a:r>
              <a:endParaRPr lang="ko-KR" altLang="en-US" sz="2400" b="1" spc="-150" dirty="0">
                <a:solidFill>
                  <a:schemeClr val="bg1"/>
                </a:solidFill>
              </a:endParaRPr>
            </a:p>
          </p:txBody>
        </p:sp>
        <p:sp>
          <p:nvSpPr>
            <p:cNvPr id="57" name="아래쪽 화살표 56"/>
            <p:cNvSpPr/>
            <p:nvPr/>
          </p:nvSpPr>
          <p:spPr>
            <a:xfrm>
              <a:off x="6500826" y="3000372"/>
              <a:ext cx="928694" cy="685805"/>
            </a:xfrm>
            <a:prstGeom prst="downArrow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4" name="그룹 53"/>
          <p:cNvGrpSpPr/>
          <p:nvPr/>
        </p:nvGrpSpPr>
        <p:grpSpPr>
          <a:xfrm>
            <a:off x="4071934" y="4429132"/>
            <a:ext cx="1000132" cy="857256"/>
            <a:chOff x="4071934" y="4429132"/>
            <a:chExt cx="1000132" cy="857256"/>
          </a:xfrm>
        </p:grpSpPr>
        <p:sp>
          <p:nvSpPr>
            <p:cNvPr id="32" name="위쪽/아래쪽 화살표 31"/>
            <p:cNvSpPr/>
            <p:nvPr/>
          </p:nvSpPr>
          <p:spPr>
            <a:xfrm>
              <a:off x="4357686" y="4429132"/>
              <a:ext cx="500066" cy="857256"/>
            </a:xfrm>
            <a:prstGeom prst="upDownArrow">
              <a:avLst/>
            </a:prstGeom>
            <a:solidFill>
              <a:srgbClr val="F860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4071934" y="4714884"/>
              <a:ext cx="1000132" cy="2857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ko-KR" altLang="en-US" sz="1400" b="1" i="1" dirty="0" smtClean="0">
                  <a:solidFill>
                    <a:srgbClr val="0070C0"/>
                  </a:solidFill>
                  <a:latin typeface="+mj-ea"/>
                </a:rPr>
                <a:t>차별화</a:t>
              </a:r>
            </a:p>
          </p:txBody>
        </p:sp>
      </p:grpSp>
      <p:pic>
        <p:nvPicPr>
          <p:cNvPr id="37" name="sm0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520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3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mph" presetSubtype="0" repeatCount="indefinite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  <p:bldLst>
      <p:bldP spid="31" grpId="0" animBg="1"/>
      <p:bldP spid="35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57356" y="428604"/>
            <a:ext cx="2714612" cy="285752"/>
          </a:xfrm>
        </p:spPr>
        <p:txBody>
          <a:bodyPr>
            <a:noAutofit/>
          </a:bodyPr>
          <a:lstStyle/>
          <a:p>
            <a:r>
              <a:rPr lang="ko-KR" altLang="en-US" sz="16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社團法人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lang="ko-KR" altLang="en-US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三</a:t>
            </a:r>
            <a:r>
              <a:rPr lang="en-US" altLang="ko-KR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·</a:t>
            </a:r>
            <a:r>
              <a:rPr lang="ko-KR" altLang="en-US" sz="2000" b="1" i="1" spc="-300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一</a:t>
            </a:r>
            <a:r>
              <a:rPr lang="ko-KR" altLang="en-US" sz="2000" b="1" i="1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同志會</a:t>
            </a:r>
            <a:endParaRPr lang="ko-KR" altLang="en-US" sz="2000" b="1" i="1" dirty="0">
              <a:solidFill>
                <a:srgbClr val="0070C0"/>
              </a:solidFill>
              <a:latin typeface="휴먼옛체" pitchFamily="18" charset="-127"/>
              <a:ea typeface="휴먼옛체" pitchFamily="18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1071538" y="785794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4</a:t>
            </a:fld>
            <a:endParaRPr lang="ko-KR" altLang="en-US"/>
          </a:p>
        </p:txBody>
      </p:sp>
      <p:pic>
        <p:nvPicPr>
          <p:cNvPr id="26" name="그림 25" descr="6(15)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85918" cy="1285883"/>
          </a:xfrm>
          <a:prstGeom prst="rect">
            <a:avLst/>
          </a:prstGeom>
        </p:spPr>
      </p:pic>
      <p:sp>
        <p:nvSpPr>
          <p:cNvPr id="10" name="부제목 2"/>
          <p:cNvSpPr txBox="1">
            <a:spLocks/>
          </p:cNvSpPr>
          <p:nvPr/>
        </p:nvSpPr>
        <p:spPr>
          <a:xfrm>
            <a:off x="0" y="1428736"/>
            <a:ext cx="9144000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kumimoji="0" lang="ko-KR" altLang="en-US" sz="3200" b="1" u="none" strike="noStrike" kern="1200" cap="none" spc="-30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대한민국 법통으로 </a:t>
            </a:r>
            <a:r>
              <a:rPr lang="ko-KR" altLang="en-US" sz="3200" b="1" spc="-3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계승 되는 </a:t>
            </a:r>
            <a:r>
              <a:rPr lang="en-US" altLang="ko-KR" sz="3200" b="1" spc="-30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3.1</a:t>
            </a:r>
            <a:r>
              <a:rPr lang="ko-KR" altLang="en-US" sz="3200" b="1" spc="-30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운동</a:t>
            </a:r>
            <a:r>
              <a:rPr lang="en-US" altLang="ko-KR" sz="3200" b="1" spc="-30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3200" b="1" spc="-300" dirty="0" err="1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삼일동지회</a:t>
            </a:r>
            <a:r>
              <a:rPr lang="en-US" altLang="ko-KR" sz="3200" b="1" spc="-30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ko-KR" altLang="en-US" sz="3200" b="1" spc="-30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endParaRPr kumimoji="0" lang="ko-KR" altLang="en-US" sz="3200" b="1" u="none" strike="noStrike" kern="1200" cap="none" spc="-30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25" name="직선 연결선 24"/>
          <p:cNvCxnSpPr/>
          <p:nvPr/>
        </p:nvCxnSpPr>
        <p:spPr>
          <a:xfrm>
            <a:off x="0" y="6357958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그룹 17"/>
          <p:cNvGrpSpPr/>
          <p:nvPr/>
        </p:nvGrpSpPr>
        <p:grpSpPr>
          <a:xfrm>
            <a:off x="1214414" y="2000240"/>
            <a:ext cx="3786214" cy="3168969"/>
            <a:chOff x="1214414" y="2000240"/>
            <a:chExt cx="3786214" cy="3168969"/>
          </a:xfrm>
        </p:grpSpPr>
        <p:sp>
          <p:nvSpPr>
            <p:cNvPr id="30" name="직사각형 29"/>
            <p:cNvSpPr/>
            <p:nvPr/>
          </p:nvSpPr>
          <p:spPr>
            <a:xfrm>
              <a:off x="1214414" y="2214554"/>
              <a:ext cx="3786214" cy="2954655"/>
            </a:xfrm>
            <a:prstGeom prst="rect">
              <a:avLst/>
            </a:prstGeom>
            <a:ln w="57150">
              <a:solidFill>
                <a:schemeClr val="accent6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/>
                <a:t/>
              </a:r>
              <a:br>
                <a:rPr lang="en-US" altLang="ko-KR" dirty="0" smtClean="0"/>
              </a:br>
              <a:r>
                <a:rPr lang="en-US" altLang="ko-KR" dirty="0" smtClean="0"/>
                <a:t>   </a:t>
              </a:r>
              <a:r>
                <a:rPr lang="ko-KR" altLang="en-US" dirty="0" smtClean="0"/>
                <a:t>유구한 역사와 전통에 빛나는 </a:t>
              </a:r>
              <a:r>
                <a:rPr lang="en-US" altLang="ko-KR" dirty="0" smtClean="0"/>
                <a:t/>
              </a:r>
              <a:br>
                <a:rPr lang="en-US" altLang="ko-KR" dirty="0" smtClean="0"/>
              </a:br>
              <a:r>
                <a:rPr lang="en-US" altLang="ko-KR" dirty="0" smtClean="0"/>
                <a:t>   </a:t>
              </a:r>
              <a:r>
                <a:rPr lang="ko-KR" altLang="en-US" dirty="0" smtClean="0"/>
                <a:t>우리 대한국민은 </a:t>
              </a:r>
              <a:r>
                <a:rPr lang="en-US" altLang="ko-KR" dirty="0" smtClean="0"/>
                <a:t/>
              </a:r>
              <a:br>
                <a:rPr lang="en-US" altLang="ko-KR" dirty="0" smtClean="0"/>
              </a:br>
              <a:r>
                <a:rPr lang="en-US" altLang="ko-KR" dirty="0" smtClean="0"/>
                <a:t/>
              </a:r>
              <a:br>
                <a:rPr lang="en-US" altLang="ko-KR" dirty="0" smtClean="0"/>
              </a:br>
              <a:r>
                <a:rPr lang="en-US" altLang="ko-KR" dirty="0" smtClean="0"/>
                <a:t>   </a:t>
              </a:r>
              <a:r>
                <a:rPr lang="en-US" altLang="ko-KR" sz="2400" b="1" dirty="0" smtClean="0">
                  <a:solidFill>
                    <a:srgbClr val="FF0000"/>
                  </a:solidFill>
                </a:rPr>
                <a:t>3·1</a:t>
              </a:r>
              <a:r>
                <a:rPr lang="ko-KR" altLang="en-US" sz="2400" b="1" dirty="0" smtClean="0">
                  <a:solidFill>
                    <a:srgbClr val="FF0000"/>
                  </a:solidFill>
                </a:rPr>
                <a:t>운동으로 건립된 </a:t>
              </a:r>
              <a:r>
                <a:rPr lang="en-US" altLang="ko-KR" dirty="0" smtClean="0"/>
                <a:t/>
              </a:r>
              <a:br>
                <a:rPr lang="en-US" altLang="ko-KR" dirty="0" smtClean="0"/>
              </a:br>
              <a:r>
                <a:rPr lang="en-US" altLang="ko-KR" dirty="0" smtClean="0"/>
                <a:t>   </a:t>
              </a:r>
              <a:r>
                <a:rPr lang="ko-KR" altLang="en-US" b="1" dirty="0" smtClean="0">
                  <a:solidFill>
                    <a:srgbClr val="0070C0"/>
                  </a:solidFill>
                </a:rPr>
                <a:t>대한민국임시정부의 법통과 </a:t>
              </a:r>
              <a:r>
                <a:rPr lang="en-US" altLang="ko-KR" dirty="0" smtClean="0"/>
                <a:t/>
              </a:r>
              <a:br>
                <a:rPr lang="en-US" altLang="ko-KR" dirty="0" smtClean="0"/>
              </a:br>
              <a:endParaRPr lang="en-US" altLang="ko-KR" dirty="0" smtClean="0"/>
            </a:p>
            <a:p>
              <a:r>
                <a:rPr lang="ko-KR" altLang="en-US" dirty="0" smtClean="0"/>
                <a:t>   불의에 항거한 </a:t>
              </a:r>
              <a:r>
                <a:rPr lang="en-US" altLang="ko-KR" dirty="0" smtClean="0"/>
                <a:t>4·19</a:t>
              </a:r>
              <a:r>
                <a:rPr lang="ko-KR" altLang="en-US" dirty="0" smtClean="0"/>
                <a:t>민주이념을 </a:t>
              </a:r>
              <a:endParaRPr lang="en-US" altLang="ko-KR" dirty="0" smtClean="0"/>
            </a:p>
            <a:p>
              <a:r>
                <a:rPr lang="en-US" altLang="ko-KR" b="1" dirty="0" smtClean="0">
                  <a:solidFill>
                    <a:srgbClr val="FF0000"/>
                  </a:solidFill>
                </a:rPr>
                <a:t>   </a:t>
              </a:r>
              <a:r>
                <a:rPr lang="ko-KR" altLang="en-US" b="1" dirty="0" smtClean="0">
                  <a:solidFill>
                    <a:srgbClr val="FF0000"/>
                  </a:solidFill>
                </a:rPr>
                <a:t>계승하고</a:t>
              </a:r>
              <a:r>
                <a:rPr lang="en-US" altLang="ko-KR" dirty="0" smtClean="0"/>
                <a:t>, …..</a:t>
              </a:r>
              <a:br>
                <a:rPr lang="en-US" altLang="ko-KR" dirty="0" smtClean="0"/>
              </a:br>
              <a:endParaRPr lang="ko-KR" altLang="en-US" dirty="0"/>
            </a:p>
          </p:txBody>
        </p:sp>
        <p:sp>
          <p:nvSpPr>
            <p:cNvPr id="27" name="부제목 2"/>
            <p:cNvSpPr txBox="1">
              <a:spLocks/>
            </p:cNvSpPr>
            <p:nvPr/>
          </p:nvSpPr>
          <p:spPr>
            <a:xfrm>
              <a:off x="1714480" y="2000240"/>
              <a:ext cx="2714612" cy="285752"/>
            </a:xfrm>
            <a:prstGeom prst="rect">
              <a:avLst/>
            </a:prstGeom>
            <a:solidFill>
              <a:schemeClr val="bg1"/>
            </a:solidFill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ko-KR" altLang="en-US" sz="24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대한민국 헌법 전문</a:t>
              </a:r>
              <a:endParaRPr kumimoji="0" lang="ko-KR" altLang="en-US" sz="2400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1" name="부제목 2"/>
          <p:cNvSpPr txBox="1">
            <a:spLocks/>
          </p:cNvSpPr>
          <p:nvPr/>
        </p:nvSpPr>
        <p:spPr>
          <a:xfrm>
            <a:off x="3786182" y="785794"/>
            <a:ext cx="5143568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1200" b="1" i="1" dirty="0" err="1" smtClean="0">
                <a:latin typeface="+mn-ea"/>
              </a:rPr>
              <a:t>三一精神繼承</a:t>
            </a:r>
            <a:r>
              <a:rPr lang="ko-KR" altLang="en-US" sz="1200" b="1" i="1" dirty="0" smtClean="0">
                <a:latin typeface="+mn-ea"/>
              </a:rPr>
              <a:t>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 국가보훈처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12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428596" y="3429000"/>
            <a:ext cx="4572032" cy="2428892"/>
            <a:chOff x="428596" y="3429000"/>
            <a:chExt cx="4572032" cy="2428892"/>
          </a:xfrm>
        </p:grpSpPr>
        <p:sp>
          <p:nvSpPr>
            <p:cNvPr id="13" name="부제목 2"/>
            <p:cNvSpPr txBox="1">
              <a:spLocks/>
            </p:cNvSpPr>
            <p:nvPr/>
          </p:nvSpPr>
          <p:spPr>
            <a:xfrm>
              <a:off x="1428728" y="5357826"/>
              <a:ext cx="3571900" cy="500066"/>
            </a:xfrm>
            <a:prstGeom prst="rect">
              <a:avLst/>
            </a:prstGeom>
            <a:solidFill>
              <a:srgbClr val="FF0000"/>
            </a:solidFill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altLang="ko-KR" sz="2400" b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3.1</a:t>
              </a:r>
              <a:r>
                <a:rPr kumimoji="0" lang="ko-KR" altLang="en-US" sz="2400" b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</a:rPr>
                <a:t>동지회의 자부심</a:t>
              </a:r>
              <a:endParaRPr kumimoji="0" lang="ko-KR" altLang="en-US" sz="2400" b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4" name="오른쪽으로 구부러진 화살표 13"/>
            <p:cNvSpPr/>
            <p:nvPr/>
          </p:nvSpPr>
          <p:spPr>
            <a:xfrm>
              <a:off x="428596" y="3429000"/>
              <a:ext cx="1000132" cy="2428892"/>
            </a:xfrm>
            <a:prstGeom prst="curv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17" name="직선 화살표 연결선 16"/>
          <p:cNvCxnSpPr/>
          <p:nvPr/>
        </p:nvCxnSpPr>
        <p:spPr>
          <a:xfrm rot="10800000" flipV="1">
            <a:off x="4214810" y="3071810"/>
            <a:ext cx="928694" cy="35719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/>
        </p:nvSpPr>
        <p:spPr>
          <a:xfrm>
            <a:off x="5143504" y="3286124"/>
            <a:ext cx="3500462" cy="304698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1000" dirty="0" smtClean="0"/>
              <a:t>조국의 민주개혁과 평화적 통일의 사명에 입각하여 정의</a:t>
            </a:r>
            <a:r>
              <a:rPr lang="en-US" altLang="ko-KR" sz="1000" dirty="0" smtClean="0"/>
              <a:t>.</a:t>
            </a:r>
            <a:r>
              <a:rPr lang="ko-KR" altLang="en-US" sz="1000" dirty="0" smtClean="0"/>
              <a:t>인도와 동포애로써 민족의 단결을 공고히 하고</a:t>
            </a:r>
            <a:r>
              <a:rPr lang="en-US" altLang="ko-KR" sz="1000" dirty="0" smtClean="0"/>
              <a:t>,</a:t>
            </a:r>
            <a:r>
              <a:rPr lang="ko-KR" altLang="en-US" sz="1000" dirty="0" smtClean="0"/>
              <a:t> 모든 사회적 폐습과 불의를 타파하며</a:t>
            </a:r>
            <a:r>
              <a:rPr lang="en-US" altLang="ko-KR" sz="1000" dirty="0" smtClean="0"/>
              <a:t>,</a:t>
            </a:r>
            <a:r>
              <a:rPr lang="ko-KR" altLang="en-US" sz="1000" dirty="0" smtClean="0"/>
              <a:t> 자율과 조화를 바탕으로 자유민주적 기본질서를 더욱 확고히 하여 정치</a:t>
            </a:r>
            <a:r>
              <a:rPr lang="en-US" altLang="ko-KR" sz="1000" dirty="0" smtClean="0"/>
              <a:t>.</a:t>
            </a:r>
            <a:r>
              <a:rPr lang="ko-KR" altLang="en-US" sz="1000" dirty="0" smtClean="0"/>
              <a:t>경제</a:t>
            </a:r>
            <a:r>
              <a:rPr lang="en-US" altLang="ko-KR" sz="1000" dirty="0" smtClean="0"/>
              <a:t>.</a:t>
            </a:r>
            <a:r>
              <a:rPr lang="ko-KR" altLang="en-US" sz="1000" dirty="0" smtClean="0"/>
              <a:t>사회</a:t>
            </a:r>
            <a:r>
              <a:rPr lang="en-US" altLang="ko-KR" sz="1000" dirty="0" smtClean="0"/>
              <a:t>.</a:t>
            </a:r>
            <a:r>
              <a:rPr lang="ko-KR" altLang="en-US" sz="1000" dirty="0" smtClean="0"/>
              <a:t>문화의 모든 영역에 있어서 각인의 기회를 균등히 하고</a:t>
            </a:r>
            <a:r>
              <a:rPr lang="en-US" altLang="ko-KR" sz="1000" dirty="0" smtClean="0"/>
              <a:t>,</a:t>
            </a:r>
            <a:r>
              <a:rPr lang="ko-KR" altLang="en-US" sz="1000" dirty="0" smtClean="0"/>
              <a:t> 능력을 최고도로 발휘하게 하며</a:t>
            </a:r>
            <a:r>
              <a:rPr lang="en-US" altLang="ko-KR" sz="1000" dirty="0" smtClean="0"/>
              <a:t>,</a:t>
            </a:r>
            <a:r>
              <a:rPr lang="ko-KR" altLang="en-US" sz="1000" dirty="0" smtClean="0"/>
              <a:t> 자유와 권리에 따르는 책임과 의무를 완수하게 하여</a:t>
            </a:r>
            <a:r>
              <a:rPr lang="en-US" altLang="ko-KR" sz="1000" dirty="0" smtClean="0"/>
              <a:t>,</a:t>
            </a:r>
            <a:r>
              <a:rPr lang="ko-KR" altLang="en-US" sz="1000" dirty="0" smtClean="0"/>
              <a:t> 안으로는 국민생활의 균등한 향상을 기하고 밖으로는 항구적인 세계평화와 인류공영에 이바지함으로써 우리들과 우리들의 자손의 안전과 자유와 행복을 영원히 확보할 것을 다짐하면서 </a:t>
            </a:r>
            <a:r>
              <a:rPr lang="en-US" altLang="ko-KR" sz="1000" dirty="0" smtClean="0"/>
              <a:t>1948</a:t>
            </a:r>
            <a:r>
              <a:rPr lang="ko-KR" altLang="en-US" sz="1000" dirty="0" smtClean="0"/>
              <a:t>년 </a:t>
            </a:r>
            <a:r>
              <a:rPr lang="en-US" altLang="ko-KR" sz="1000" dirty="0" smtClean="0"/>
              <a:t>7</a:t>
            </a:r>
            <a:r>
              <a:rPr lang="ko-KR" altLang="en-US" sz="1000" dirty="0" smtClean="0"/>
              <a:t>월 </a:t>
            </a:r>
            <a:r>
              <a:rPr lang="en-US" altLang="ko-KR" sz="1000" dirty="0" smtClean="0"/>
              <a:t>12</a:t>
            </a:r>
            <a:r>
              <a:rPr lang="ko-KR" altLang="en-US" sz="1000" dirty="0" smtClean="0"/>
              <a:t>일에 제정되고 </a:t>
            </a:r>
            <a:r>
              <a:rPr lang="en-US" altLang="ko-KR" sz="1000" dirty="0" smtClean="0"/>
              <a:t>8</a:t>
            </a:r>
            <a:r>
              <a:rPr lang="ko-KR" altLang="en-US" sz="1000" dirty="0" smtClean="0"/>
              <a:t>차에 걸쳐 개정된 헌법을 이제 국회의 의결을 거쳐 국민투표에 의하여 개정한다</a:t>
            </a:r>
            <a:r>
              <a:rPr lang="en-US" altLang="ko-KR" sz="1000" dirty="0" smtClean="0"/>
              <a:t>.</a:t>
            </a:r>
            <a:endParaRPr lang="ko-KR" altLang="en-US" sz="1000" dirty="0" smtClean="0"/>
          </a:p>
          <a:p>
            <a:pPr algn="just"/>
            <a:r>
              <a:rPr lang="en-US" altLang="ko-KR" sz="1000" dirty="0" smtClean="0"/>
              <a:t>1987</a:t>
            </a:r>
            <a:r>
              <a:rPr lang="ko-KR" altLang="en-US" sz="1000" dirty="0" smtClean="0"/>
              <a:t>년 </a:t>
            </a:r>
            <a:r>
              <a:rPr lang="en-US" altLang="ko-KR" sz="1000" dirty="0" smtClean="0"/>
              <a:t>10</a:t>
            </a:r>
            <a:r>
              <a:rPr lang="ko-KR" altLang="en-US" sz="1000" dirty="0" smtClean="0"/>
              <a:t>월 </a:t>
            </a:r>
            <a:r>
              <a:rPr lang="en-US" altLang="ko-KR" sz="1000" dirty="0" smtClean="0"/>
              <a:t>29</a:t>
            </a:r>
            <a:r>
              <a:rPr lang="ko-KR" altLang="en-US" sz="1000" dirty="0" smtClean="0"/>
              <a:t>일</a:t>
            </a:r>
          </a:p>
          <a:p>
            <a:pPr algn="just"/>
            <a:r>
              <a:rPr lang="ko-KR" altLang="en-US" sz="1000" dirty="0" smtClean="0"/>
              <a:t>  </a:t>
            </a:r>
          </a:p>
          <a:p>
            <a:pPr algn="ctr"/>
            <a:r>
              <a:rPr lang="ko-KR" altLang="en-US" sz="1200" b="1" dirty="0" smtClean="0"/>
              <a:t>제</a:t>
            </a:r>
            <a:r>
              <a:rPr lang="en-US" altLang="ko-KR" sz="1200" b="1" dirty="0" smtClean="0"/>
              <a:t>1</a:t>
            </a:r>
            <a:r>
              <a:rPr lang="ko-KR" altLang="en-US" sz="1200" b="1" dirty="0" smtClean="0"/>
              <a:t>장</a:t>
            </a:r>
            <a:r>
              <a:rPr lang="ko-KR" altLang="en-US" sz="1200" dirty="0" smtClean="0"/>
              <a:t> </a:t>
            </a:r>
            <a:r>
              <a:rPr lang="ko-KR" altLang="en-US" sz="1200" b="1" dirty="0" smtClean="0"/>
              <a:t>  總</a:t>
            </a:r>
            <a:r>
              <a:rPr lang="ko-KR" altLang="en-US" sz="1200" dirty="0" smtClean="0"/>
              <a:t> </a:t>
            </a:r>
            <a:r>
              <a:rPr lang="ko-KR" altLang="en-US" sz="1200" b="1" dirty="0" smtClean="0"/>
              <a:t>   綱</a:t>
            </a:r>
            <a:endParaRPr lang="ko-KR" altLang="en-US" sz="1200" dirty="0" smtClean="0"/>
          </a:p>
          <a:p>
            <a:r>
              <a:rPr lang="ko-KR" altLang="en-US" sz="1000" dirty="0" smtClean="0"/>
              <a:t> </a:t>
            </a:r>
          </a:p>
          <a:p>
            <a:r>
              <a:rPr lang="ko-KR" altLang="en-US" sz="1000" dirty="0" smtClean="0"/>
              <a:t>제</a:t>
            </a:r>
            <a:r>
              <a:rPr lang="en-US" altLang="ko-KR" sz="1000" dirty="0" smtClean="0"/>
              <a:t>1</a:t>
            </a:r>
            <a:r>
              <a:rPr lang="ko-KR" altLang="en-US" sz="1000" dirty="0" smtClean="0"/>
              <a:t>조 ① 대한민국은 민주공화국이다</a:t>
            </a:r>
            <a:r>
              <a:rPr lang="en-US" altLang="ko-KR" sz="1000" dirty="0" smtClean="0"/>
              <a:t>.</a:t>
            </a:r>
            <a:endParaRPr lang="ko-KR" altLang="en-US" sz="1000" dirty="0" smtClean="0"/>
          </a:p>
          <a:p>
            <a:r>
              <a:rPr lang="ko-KR" altLang="en-US" sz="1000" dirty="0" smtClean="0"/>
              <a:t>  ② 대한민국의 주권은 국민에게 있고</a:t>
            </a:r>
            <a:r>
              <a:rPr lang="en-US" altLang="ko-KR" sz="1000" dirty="0" smtClean="0"/>
              <a:t>,</a:t>
            </a:r>
            <a:r>
              <a:rPr lang="ko-KR" altLang="en-US" sz="1000" dirty="0" smtClean="0"/>
              <a:t> 모든 권력은 국민으로부터 나온다</a:t>
            </a:r>
            <a:r>
              <a:rPr lang="en-US" altLang="ko-KR" sz="1000" dirty="0" smtClean="0"/>
              <a:t>.</a:t>
            </a:r>
            <a:endParaRPr lang="ko-KR" altLang="en-US" dirty="0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5929322" y="2071678"/>
            <a:ext cx="1857388" cy="265985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66750">
              <a:spcBef>
                <a:spcPct val="0"/>
              </a:spcBef>
            </a:pPr>
            <a:r>
              <a:rPr lang="ko-KR" altLang="en-US" sz="1600" b="1" dirty="0" smtClean="0">
                <a:solidFill>
                  <a:srgbClr val="FF0000"/>
                </a:solidFill>
              </a:rPr>
              <a:t>대한민국 헌법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214942" y="2428868"/>
            <a:ext cx="3357586" cy="938719"/>
          </a:xfrm>
          <a:prstGeom prst="rect">
            <a:avLst/>
          </a:prstGeom>
        </p:spPr>
        <p:txBody>
          <a:bodyPr wrap="square" lIns="72000" rIns="72000">
            <a:spAutoFit/>
          </a:bodyPr>
          <a:lstStyle/>
          <a:p>
            <a:pPr algn="ctr"/>
            <a:r>
              <a:rPr lang="ko-KR" altLang="en-US" sz="1100" b="1" dirty="0" smtClean="0"/>
              <a:t>前</a:t>
            </a:r>
            <a:r>
              <a:rPr lang="ko-KR" altLang="en-US" sz="1100" dirty="0" smtClean="0"/>
              <a:t> </a:t>
            </a:r>
            <a:r>
              <a:rPr lang="ko-KR" altLang="en-US" sz="1100" b="1" dirty="0" smtClean="0"/>
              <a:t>   文</a:t>
            </a:r>
            <a:endParaRPr lang="ko-KR" altLang="en-US" sz="1100" dirty="0" smtClean="0"/>
          </a:p>
          <a:p>
            <a:r>
              <a:rPr lang="ko-KR" altLang="en-US" sz="1100" dirty="0" smtClean="0"/>
              <a:t> </a:t>
            </a:r>
          </a:p>
          <a:p>
            <a:pPr algn="just"/>
            <a:r>
              <a:rPr lang="ko-KR" altLang="en-US" sz="1100" dirty="0" smtClean="0"/>
              <a:t>  </a:t>
            </a:r>
            <a:r>
              <a:rPr lang="ko-KR" altLang="en-US" sz="1100" b="1" dirty="0" smtClean="0">
                <a:solidFill>
                  <a:srgbClr val="0070C0"/>
                </a:solidFill>
              </a:rPr>
              <a:t>유구한 역사와 전통에 빛나는 우리 대한국민은 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3.1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운동으로 건립된 </a:t>
            </a:r>
            <a:r>
              <a:rPr lang="ko-KR" altLang="en-US" sz="1100" b="1" dirty="0" smtClean="0">
                <a:solidFill>
                  <a:srgbClr val="0070C0"/>
                </a:solidFill>
              </a:rPr>
              <a:t>대한민국임시정부의 법통과</a:t>
            </a:r>
            <a:r>
              <a:rPr lang="en-US" altLang="ko-KR" sz="1100" b="1" dirty="0" smtClean="0">
                <a:solidFill>
                  <a:srgbClr val="0070C0"/>
                </a:solidFill>
              </a:rPr>
              <a:t/>
            </a:r>
            <a:br>
              <a:rPr lang="en-US" altLang="ko-KR" sz="1100" b="1" dirty="0" smtClean="0">
                <a:solidFill>
                  <a:srgbClr val="0070C0"/>
                </a:solidFill>
              </a:rPr>
            </a:br>
            <a:r>
              <a:rPr lang="ko-KR" altLang="en-US" sz="1100" b="1" dirty="0" smtClean="0">
                <a:solidFill>
                  <a:srgbClr val="0070C0"/>
                </a:solidFill>
              </a:rPr>
              <a:t>불의에 항거한 </a:t>
            </a:r>
            <a:r>
              <a:rPr lang="en-US" altLang="ko-KR" sz="1100" b="1" dirty="0" smtClean="0">
                <a:solidFill>
                  <a:srgbClr val="0070C0"/>
                </a:solidFill>
              </a:rPr>
              <a:t>4.19</a:t>
            </a:r>
            <a:r>
              <a:rPr lang="ko-KR" altLang="en-US" sz="1100" b="1" dirty="0" smtClean="0">
                <a:solidFill>
                  <a:srgbClr val="0070C0"/>
                </a:solidFill>
              </a:rPr>
              <a:t> 민주이념을 계승하고</a:t>
            </a:r>
            <a:r>
              <a:rPr lang="en-US" altLang="ko-KR" sz="1100" b="1" dirty="0" smtClean="0">
                <a:solidFill>
                  <a:srgbClr val="0070C0"/>
                </a:solidFill>
              </a:rPr>
              <a:t>,</a:t>
            </a:r>
            <a:r>
              <a:rPr lang="ko-KR" altLang="en-US" sz="1100" b="1" dirty="0" smtClean="0">
                <a:solidFill>
                  <a:srgbClr val="0070C0"/>
                </a:solidFill>
              </a:rPr>
              <a:t> </a:t>
            </a:r>
            <a:endParaRPr lang="ko-KR" altLang="en-US" sz="1100" dirty="0"/>
          </a:p>
        </p:txBody>
      </p:sp>
      <p:pic>
        <p:nvPicPr>
          <p:cNvPr id="21" name="sm04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07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7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70"/>
                            </p:stCondLst>
                            <p:childTnLst>
                              <p:par>
                                <p:cTn id="24" presetID="35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10" grpId="0"/>
      <p:bldP spid="12" grpId="0" animBg="1"/>
      <p:bldP spid="19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5</a:t>
            </a:fld>
            <a:endParaRPr lang="ko-KR" altLang="en-US"/>
          </a:p>
        </p:txBody>
      </p:sp>
      <p:cxnSp>
        <p:nvCxnSpPr>
          <p:cNvPr id="25" name="직선 연결선 24"/>
          <p:cNvCxnSpPr/>
          <p:nvPr/>
        </p:nvCxnSpPr>
        <p:spPr>
          <a:xfrm>
            <a:off x="0" y="6357958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부제목 2"/>
          <p:cNvSpPr>
            <a:spLocks noGrp="1"/>
          </p:cNvSpPr>
          <p:nvPr>
            <p:ph type="subTitle" idx="1"/>
          </p:nvPr>
        </p:nvSpPr>
        <p:spPr>
          <a:xfrm>
            <a:off x="1857356" y="428604"/>
            <a:ext cx="2714612" cy="285752"/>
          </a:xfrm>
        </p:spPr>
        <p:txBody>
          <a:bodyPr>
            <a:noAutofit/>
          </a:bodyPr>
          <a:lstStyle/>
          <a:p>
            <a:r>
              <a:rPr lang="ko-KR" altLang="en-US" sz="16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社團法人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lang="ko-KR" altLang="en-US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三</a:t>
            </a:r>
            <a:r>
              <a:rPr lang="en-US" altLang="ko-KR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·</a:t>
            </a:r>
            <a:r>
              <a:rPr lang="ko-KR" altLang="en-US" sz="2000" b="1" i="1" spc="-300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一</a:t>
            </a:r>
            <a:r>
              <a:rPr lang="ko-KR" altLang="en-US" sz="2000" b="1" i="1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同志會</a:t>
            </a:r>
            <a:endParaRPr lang="ko-KR" altLang="en-US" sz="2000" b="1" i="1" dirty="0">
              <a:solidFill>
                <a:srgbClr val="0070C0"/>
              </a:solidFill>
              <a:latin typeface="휴먼옛체" pitchFamily="18" charset="-127"/>
              <a:ea typeface="휴먼옛체" pitchFamily="18" charset="-127"/>
            </a:endParaRPr>
          </a:p>
        </p:txBody>
      </p:sp>
      <p:cxnSp>
        <p:nvCxnSpPr>
          <p:cNvPr id="37" name="직선 연결선 36"/>
          <p:cNvCxnSpPr/>
          <p:nvPr/>
        </p:nvCxnSpPr>
        <p:spPr>
          <a:xfrm>
            <a:off x="1071538" y="785794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그림 37" descr="6(15)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85918" cy="1285883"/>
          </a:xfrm>
          <a:prstGeom prst="rect">
            <a:avLst/>
          </a:prstGeom>
        </p:spPr>
      </p:pic>
      <p:sp>
        <p:nvSpPr>
          <p:cNvPr id="39" name="부제목 2"/>
          <p:cNvSpPr txBox="1">
            <a:spLocks/>
          </p:cNvSpPr>
          <p:nvPr/>
        </p:nvSpPr>
        <p:spPr>
          <a:xfrm>
            <a:off x="3786182" y="785794"/>
            <a:ext cx="5143568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1200" b="1" i="1" dirty="0" err="1" smtClean="0">
                <a:latin typeface="+mn-ea"/>
              </a:rPr>
              <a:t>三一精神繼承</a:t>
            </a:r>
            <a:r>
              <a:rPr lang="ko-KR" altLang="en-US" sz="1200" b="1" i="1" dirty="0" smtClean="0">
                <a:latin typeface="+mn-ea"/>
              </a:rPr>
              <a:t>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 국가보훈처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12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11" name="부제목 2"/>
          <p:cNvSpPr txBox="1">
            <a:spLocks/>
          </p:cNvSpPr>
          <p:nvPr/>
        </p:nvSpPr>
        <p:spPr>
          <a:xfrm>
            <a:off x="4572000" y="1643050"/>
            <a:ext cx="4000528" cy="357190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b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kumimoji="0" lang="en-US" altLang="ko-KR" b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</a:rPr>
              <a:t>1919.3.1 </a:t>
            </a:r>
            <a:r>
              <a:rPr kumimoji="0" lang="ko-KR" altLang="en-US" b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</a:rPr>
              <a:t>민족대표 </a:t>
            </a:r>
            <a:r>
              <a:rPr kumimoji="0" lang="en-US" altLang="ko-KR" b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</a:rPr>
              <a:t>33</a:t>
            </a:r>
            <a:r>
              <a:rPr kumimoji="0" lang="ko-KR" altLang="en-US" b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</a:rPr>
              <a:t>인 독립선언</a:t>
            </a:r>
          </a:p>
        </p:txBody>
      </p:sp>
      <p:sp>
        <p:nvSpPr>
          <p:cNvPr id="12" name="부제목 2"/>
          <p:cNvSpPr txBox="1">
            <a:spLocks/>
          </p:cNvSpPr>
          <p:nvPr/>
        </p:nvSpPr>
        <p:spPr>
          <a:xfrm>
            <a:off x="4572000" y="2071678"/>
            <a:ext cx="4000528" cy="357190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b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kumimoji="0" lang="en-US" altLang="ko-KR" b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</a:rPr>
              <a:t>1945.12.3</a:t>
            </a:r>
            <a:r>
              <a:rPr kumimoji="0" lang="ko-KR" altLang="en-US" b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</a:rPr>
              <a:t> 오세창과 </a:t>
            </a:r>
            <a:r>
              <a:rPr kumimoji="0" lang="en-US" altLang="ko-KR" b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</a:rPr>
              <a:t>3.1</a:t>
            </a:r>
            <a:r>
              <a:rPr kumimoji="0" lang="ko-KR" altLang="en-US" b="1" u="none" strike="noStrike" kern="1200" cap="none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</a:rPr>
              <a:t>동지회</a:t>
            </a:r>
            <a:r>
              <a:rPr kumimoji="0" lang="ko-KR" altLang="en-US" b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</a:rPr>
              <a:t> 활동</a:t>
            </a:r>
          </a:p>
        </p:txBody>
      </p:sp>
      <p:grpSp>
        <p:nvGrpSpPr>
          <p:cNvPr id="62" name="그룹 61"/>
          <p:cNvGrpSpPr/>
          <p:nvPr/>
        </p:nvGrpSpPr>
        <p:grpSpPr>
          <a:xfrm>
            <a:off x="4572000" y="2928934"/>
            <a:ext cx="4000496" cy="571504"/>
            <a:chOff x="4572000" y="2928934"/>
            <a:chExt cx="4000496" cy="571504"/>
          </a:xfrm>
        </p:grpSpPr>
        <p:sp>
          <p:nvSpPr>
            <p:cNvPr id="14" name="부제목 2"/>
            <p:cNvSpPr txBox="1">
              <a:spLocks/>
            </p:cNvSpPr>
            <p:nvPr/>
          </p:nvSpPr>
          <p:spPr>
            <a:xfrm>
              <a:off x="4572000" y="2928934"/>
              <a:ext cx="3357586" cy="357190"/>
            </a:xfrm>
            <a:prstGeom prst="rect">
              <a:avLst/>
            </a:prstGeom>
            <a:solidFill>
              <a:srgbClr val="0070C0"/>
            </a:solidFill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ko-KR" altLang="en-US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  회장 </a:t>
              </a:r>
              <a:r>
                <a:rPr kumimoji="0" lang="en-US" altLang="ko-KR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: </a:t>
              </a:r>
              <a:r>
                <a:rPr kumimoji="0" lang="ko-KR" altLang="en-US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반민특위 특별검찰관</a:t>
              </a:r>
            </a:p>
          </p:txBody>
        </p:sp>
        <p:sp>
          <p:nvSpPr>
            <p:cNvPr id="27" name="부제목 2"/>
            <p:cNvSpPr txBox="1">
              <a:spLocks/>
            </p:cNvSpPr>
            <p:nvPr/>
          </p:nvSpPr>
          <p:spPr>
            <a:xfrm>
              <a:off x="5143504" y="3286124"/>
              <a:ext cx="2857520" cy="21431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kumimoji="0" lang="ko-KR" altLang="en-US" sz="900" b="1" i="1" u="none" strike="noStrike" kern="1200" cap="none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반민족행위특별조사위원회</a:t>
              </a:r>
              <a:r>
                <a:rPr kumimoji="0" lang="en-US" altLang="ko-KR" sz="900" b="1" i="1" u="none" strike="noStrike" kern="1200" cap="none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n-ea"/>
                </a:rPr>
                <a:t>-1948.9~1949.6</a:t>
              </a:r>
              <a:endParaRPr kumimoji="0" lang="ko-KR" altLang="en-US" sz="9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endParaRPr>
            </a:p>
          </p:txBody>
        </p:sp>
        <p:grpSp>
          <p:nvGrpSpPr>
            <p:cNvPr id="32" name="그룹 31"/>
            <p:cNvGrpSpPr/>
            <p:nvPr/>
          </p:nvGrpSpPr>
          <p:grpSpPr>
            <a:xfrm>
              <a:off x="8001024" y="2928934"/>
              <a:ext cx="571472" cy="357190"/>
              <a:chOff x="8572528" y="2928934"/>
              <a:chExt cx="571472" cy="357190"/>
            </a:xfrm>
          </p:grpSpPr>
          <p:sp>
            <p:nvSpPr>
              <p:cNvPr id="26" name="부제목 2"/>
              <p:cNvSpPr txBox="1">
                <a:spLocks/>
              </p:cNvSpPr>
              <p:nvPr/>
            </p:nvSpPr>
            <p:spPr>
              <a:xfrm flipH="1">
                <a:off x="8572528" y="2928934"/>
                <a:ext cx="571472" cy="357190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ko-KR" altLang="en-US" b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명조 ExtraBold" pitchFamily="18" charset="-127"/>
                    <a:ea typeface="나눔명조 ExtraBold" pitchFamily="18" charset="-127"/>
                  </a:rPr>
                  <a:t>  </a:t>
                </a: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8572528" y="2928934"/>
                <a:ext cx="571472" cy="35719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pc="-150" dirty="0" smtClean="0"/>
                  <a:t>2</a:t>
                </a:r>
                <a:r>
                  <a:rPr lang="ko-KR" altLang="en-US" spc="-150" dirty="0" smtClean="0"/>
                  <a:t>명</a:t>
                </a:r>
                <a:endParaRPr lang="ko-KR" altLang="en-US" spc="-150" dirty="0"/>
              </a:p>
            </p:txBody>
          </p:sp>
        </p:grpSp>
      </p:grpSp>
      <p:grpSp>
        <p:nvGrpSpPr>
          <p:cNvPr id="63" name="그룹 62"/>
          <p:cNvGrpSpPr/>
          <p:nvPr/>
        </p:nvGrpSpPr>
        <p:grpSpPr>
          <a:xfrm>
            <a:off x="4572000" y="3500438"/>
            <a:ext cx="4000496" cy="357190"/>
            <a:chOff x="4572000" y="3500438"/>
            <a:chExt cx="4000496" cy="357190"/>
          </a:xfrm>
        </p:grpSpPr>
        <p:sp>
          <p:nvSpPr>
            <p:cNvPr id="16" name="부제목 2"/>
            <p:cNvSpPr txBox="1">
              <a:spLocks/>
            </p:cNvSpPr>
            <p:nvPr/>
          </p:nvSpPr>
          <p:spPr>
            <a:xfrm>
              <a:off x="4572000" y="3500438"/>
              <a:ext cx="3357586" cy="357190"/>
            </a:xfrm>
            <a:prstGeom prst="rect">
              <a:avLst/>
            </a:prstGeom>
            <a:solidFill>
              <a:srgbClr val="FF0000"/>
            </a:solidFill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ko-KR" altLang="en-US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  회장 </a:t>
              </a:r>
              <a:r>
                <a:rPr kumimoji="0" lang="en-US" altLang="ko-KR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: </a:t>
              </a:r>
              <a:r>
                <a:rPr kumimoji="0" lang="ko-KR" altLang="en-US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전 법무부 장관</a:t>
              </a:r>
            </a:p>
          </p:txBody>
        </p:sp>
        <p:grpSp>
          <p:nvGrpSpPr>
            <p:cNvPr id="40" name="그룹 39"/>
            <p:cNvGrpSpPr/>
            <p:nvPr/>
          </p:nvGrpSpPr>
          <p:grpSpPr>
            <a:xfrm>
              <a:off x="8001024" y="3500438"/>
              <a:ext cx="571472" cy="357190"/>
              <a:chOff x="8572528" y="2928934"/>
              <a:chExt cx="571472" cy="357190"/>
            </a:xfrm>
          </p:grpSpPr>
          <p:sp>
            <p:nvSpPr>
              <p:cNvPr id="41" name="부제목 2"/>
              <p:cNvSpPr txBox="1">
                <a:spLocks/>
              </p:cNvSpPr>
              <p:nvPr/>
            </p:nvSpPr>
            <p:spPr>
              <a:xfrm flipH="1">
                <a:off x="8572528" y="2928934"/>
                <a:ext cx="571472" cy="357190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ko-KR" altLang="en-US" b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명조 ExtraBold" pitchFamily="18" charset="-127"/>
                    <a:ea typeface="나눔명조 ExtraBold" pitchFamily="18" charset="-127"/>
                  </a:rPr>
                  <a:t>  </a:t>
                </a:r>
              </a:p>
            </p:txBody>
          </p:sp>
          <p:sp>
            <p:nvSpPr>
              <p:cNvPr id="42" name="직사각형 41"/>
              <p:cNvSpPr/>
              <p:nvPr/>
            </p:nvSpPr>
            <p:spPr>
              <a:xfrm>
                <a:off x="8572528" y="2928934"/>
                <a:ext cx="571472" cy="35719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pc="-150" dirty="0" smtClean="0"/>
                  <a:t>1</a:t>
                </a:r>
                <a:r>
                  <a:rPr lang="ko-KR" altLang="en-US" spc="-150" dirty="0" smtClean="0"/>
                  <a:t>명</a:t>
                </a:r>
                <a:endParaRPr lang="ko-KR" altLang="en-US" spc="-150" dirty="0"/>
              </a:p>
            </p:txBody>
          </p:sp>
        </p:grpSp>
      </p:grpSp>
      <p:grpSp>
        <p:nvGrpSpPr>
          <p:cNvPr id="64" name="그룹 63"/>
          <p:cNvGrpSpPr/>
          <p:nvPr/>
        </p:nvGrpSpPr>
        <p:grpSpPr>
          <a:xfrm>
            <a:off x="4572000" y="3929066"/>
            <a:ext cx="4000496" cy="357190"/>
            <a:chOff x="4572000" y="3929066"/>
            <a:chExt cx="4000496" cy="357190"/>
          </a:xfrm>
        </p:grpSpPr>
        <p:sp>
          <p:nvSpPr>
            <p:cNvPr id="17" name="부제목 2"/>
            <p:cNvSpPr txBox="1">
              <a:spLocks/>
            </p:cNvSpPr>
            <p:nvPr/>
          </p:nvSpPr>
          <p:spPr>
            <a:xfrm>
              <a:off x="4572000" y="3929066"/>
              <a:ext cx="3357586" cy="357190"/>
            </a:xfrm>
            <a:prstGeom prst="rect">
              <a:avLst/>
            </a:prstGeom>
            <a:solidFill>
              <a:srgbClr val="0070C0"/>
            </a:solidFill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ko-KR" altLang="en-US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  회장 </a:t>
              </a:r>
              <a:r>
                <a:rPr kumimoji="0" lang="en-US" altLang="ko-KR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: </a:t>
              </a:r>
              <a:r>
                <a:rPr kumimoji="0" lang="ko-KR" altLang="en-US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전 외무부 장관</a:t>
              </a:r>
            </a:p>
          </p:txBody>
        </p:sp>
        <p:grpSp>
          <p:nvGrpSpPr>
            <p:cNvPr id="43" name="그룹 42"/>
            <p:cNvGrpSpPr/>
            <p:nvPr/>
          </p:nvGrpSpPr>
          <p:grpSpPr>
            <a:xfrm>
              <a:off x="8001024" y="3929066"/>
              <a:ext cx="571472" cy="357190"/>
              <a:chOff x="8572528" y="2928934"/>
              <a:chExt cx="571472" cy="357190"/>
            </a:xfrm>
          </p:grpSpPr>
          <p:sp>
            <p:nvSpPr>
              <p:cNvPr id="44" name="부제목 2"/>
              <p:cNvSpPr txBox="1">
                <a:spLocks/>
              </p:cNvSpPr>
              <p:nvPr/>
            </p:nvSpPr>
            <p:spPr>
              <a:xfrm flipH="1">
                <a:off x="8572528" y="2928934"/>
                <a:ext cx="571472" cy="357190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ko-KR" altLang="en-US" b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명조 ExtraBold" pitchFamily="18" charset="-127"/>
                    <a:ea typeface="나눔명조 ExtraBold" pitchFamily="18" charset="-127"/>
                  </a:rPr>
                  <a:t>  </a:t>
                </a:r>
              </a:p>
            </p:txBody>
          </p:sp>
          <p:sp>
            <p:nvSpPr>
              <p:cNvPr id="45" name="직사각형 44"/>
              <p:cNvSpPr/>
              <p:nvPr/>
            </p:nvSpPr>
            <p:spPr>
              <a:xfrm>
                <a:off x="8572528" y="2928934"/>
                <a:ext cx="571472" cy="35719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pc="-150" dirty="0" smtClean="0"/>
                  <a:t>1</a:t>
                </a:r>
                <a:r>
                  <a:rPr lang="ko-KR" altLang="en-US" spc="-150" dirty="0" smtClean="0"/>
                  <a:t>명</a:t>
                </a:r>
                <a:endParaRPr lang="ko-KR" altLang="en-US" spc="-150" dirty="0"/>
              </a:p>
            </p:txBody>
          </p:sp>
        </p:grpSp>
      </p:grpSp>
      <p:grpSp>
        <p:nvGrpSpPr>
          <p:cNvPr id="65" name="그룹 64"/>
          <p:cNvGrpSpPr/>
          <p:nvPr/>
        </p:nvGrpSpPr>
        <p:grpSpPr>
          <a:xfrm>
            <a:off x="4572000" y="4357694"/>
            <a:ext cx="4000496" cy="357190"/>
            <a:chOff x="4572000" y="4357694"/>
            <a:chExt cx="4000496" cy="357190"/>
          </a:xfrm>
        </p:grpSpPr>
        <p:sp>
          <p:nvSpPr>
            <p:cNvPr id="18" name="부제목 2"/>
            <p:cNvSpPr txBox="1">
              <a:spLocks/>
            </p:cNvSpPr>
            <p:nvPr/>
          </p:nvSpPr>
          <p:spPr>
            <a:xfrm>
              <a:off x="4572000" y="4357694"/>
              <a:ext cx="3357586" cy="357190"/>
            </a:xfrm>
            <a:prstGeom prst="rect">
              <a:avLst/>
            </a:prstGeom>
            <a:solidFill>
              <a:srgbClr val="FF0000"/>
            </a:solidFill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ko-KR" altLang="en-US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  회장 </a:t>
              </a:r>
              <a:r>
                <a:rPr kumimoji="0" lang="en-US" altLang="ko-KR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: </a:t>
              </a:r>
              <a:r>
                <a:rPr kumimoji="0" lang="ko-KR" altLang="en-US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전 민의원 의장</a:t>
              </a:r>
            </a:p>
          </p:txBody>
        </p:sp>
        <p:grpSp>
          <p:nvGrpSpPr>
            <p:cNvPr id="46" name="그룹 45"/>
            <p:cNvGrpSpPr/>
            <p:nvPr/>
          </p:nvGrpSpPr>
          <p:grpSpPr>
            <a:xfrm>
              <a:off x="8001024" y="4357694"/>
              <a:ext cx="571472" cy="357190"/>
              <a:chOff x="8572528" y="2928934"/>
              <a:chExt cx="571472" cy="357190"/>
            </a:xfrm>
          </p:grpSpPr>
          <p:sp>
            <p:nvSpPr>
              <p:cNvPr id="47" name="부제목 2"/>
              <p:cNvSpPr txBox="1">
                <a:spLocks/>
              </p:cNvSpPr>
              <p:nvPr/>
            </p:nvSpPr>
            <p:spPr>
              <a:xfrm flipH="1">
                <a:off x="8572528" y="2928934"/>
                <a:ext cx="571472" cy="357190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ko-KR" altLang="en-US" b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명조 ExtraBold" pitchFamily="18" charset="-127"/>
                    <a:ea typeface="나눔명조 ExtraBold" pitchFamily="18" charset="-127"/>
                  </a:rPr>
                  <a:t>  </a:t>
                </a:r>
              </a:p>
            </p:txBody>
          </p:sp>
          <p:sp>
            <p:nvSpPr>
              <p:cNvPr id="48" name="직사각형 47"/>
              <p:cNvSpPr/>
              <p:nvPr/>
            </p:nvSpPr>
            <p:spPr>
              <a:xfrm>
                <a:off x="8572528" y="2928934"/>
                <a:ext cx="571472" cy="35719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pc="-150" dirty="0" smtClean="0"/>
                  <a:t>1</a:t>
                </a:r>
                <a:r>
                  <a:rPr lang="ko-KR" altLang="en-US" spc="-150" dirty="0" smtClean="0"/>
                  <a:t>명</a:t>
                </a:r>
                <a:endParaRPr lang="ko-KR" altLang="en-US" spc="-150" dirty="0"/>
              </a:p>
            </p:txBody>
          </p:sp>
        </p:grpSp>
      </p:grpSp>
      <p:grpSp>
        <p:nvGrpSpPr>
          <p:cNvPr id="66" name="그룹 65"/>
          <p:cNvGrpSpPr/>
          <p:nvPr/>
        </p:nvGrpSpPr>
        <p:grpSpPr>
          <a:xfrm>
            <a:off x="4572000" y="4786322"/>
            <a:ext cx="4000496" cy="357190"/>
            <a:chOff x="4572000" y="4786322"/>
            <a:chExt cx="4000496" cy="357190"/>
          </a:xfrm>
        </p:grpSpPr>
        <p:sp>
          <p:nvSpPr>
            <p:cNvPr id="19" name="부제목 2"/>
            <p:cNvSpPr txBox="1">
              <a:spLocks/>
            </p:cNvSpPr>
            <p:nvPr/>
          </p:nvSpPr>
          <p:spPr>
            <a:xfrm>
              <a:off x="4572000" y="4786322"/>
              <a:ext cx="3357586" cy="357190"/>
            </a:xfrm>
            <a:prstGeom prst="rect">
              <a:avLst/>
            </a:prstGeom>
            <a:solidFill>
              <a:srgbClr val="0070C0"/>
            </a:solidFill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ko-KR" altLang="en-US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  회장 </a:t>
              </a:r>
              <a:r>
                <a:rPr kumimoji="0" lang="en-US" altLang="ko-KR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: </a:t>
              </a:r>
              <a:r>
                <a:rPr kumimoji="0" lang="ko-KR" altLang="en-US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전 경상남도지사</a:t>
              </a:r>
              <a:r>
                <a:rPr kumimoji="0" lang="en-US" altLang="ko-KR" sz="12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(</a:t>
              </a:r>
              <a:r>
                <a:rPr kumimoji="0" lang="ko-KR" altLang="en-US" sz="12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독립운동가</a:t>
              </a:r>
              <a:r>
                <a:rPr kumimoji="0" lang="en-US" altLang="ko-KR" sz="12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)</a:t>
              </a:r>
              <a:endParaRPr kumimoji="0" lang="ko-KR" altLang="en-US" sz="1200" b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</a:endParaRPr>
            </a:p>
          </p:txBody>
        </p:sp>
        <p:grpSp>
          <p:nvGrpSpPr>
            <p:cNvPr id="49" name="그룹 48"/>
            <p:cNvGrpSpPr/>
            <p:nvPr/>
          </p:nvGrpSpPr>
          <p:grpSpPr>
            <a:xfrm>
              <a:off x="8001024" y="4786322"/>
              <a:ext cx="571472" cy="357190"/>
              <a:chOff x="8572528" y="2928934"/>
              <a:chExt cx="571472" cy="357190"/>
            </a:xfrm>
          </p:grpSpPr>
          <p:sp>
            <p:nvSpPr>
              <p:cNvPr id="50" name="부제목 2"/>
              <p:cNvSpPr txBox="1">
                <a:spLocks/>
              </p:cNvSpPr>
              <p:nvPr/>
            </p:nvSpPr>
            <p:spPr>
              <a:xfrm flipH="1">
                <a:off x="8572528" y="2928934"/>
                <a:ext cx="571472" cy="357190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ko-KR" altLang="en-US" b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명조 ExtraBold" pitchFamily="18" charset="-127"/>
                    <a:ea typeface="나눔명조 ExtraBold" pitchFamily="18" charset="-127"/>
                  </a:rPr>
                  <a:t>  </a:t>
                </a:r>
              </a:p>
            </p:txBody>
          </p:sp>
          <p:sp>
            <p:nvSpPr>
              <p:cNvPr id="51" name="직사각형 50"/>
              <p:cNvSpPr/>
              <p:nvPr/>
            </p:nvSpPr>
            <p:spPr>
              <a:xfrm>
                <a:off x="8572528" y="2928934"/>
                <a:ext cx="571472" cy="35719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pc="-150" dirty="0" smtClean="0"/>
                  <a:t>2</a:t>
                </a:r>
                <a:r>
                  <a:rPr lang="ko-KR" altLang="en-US" spc="-150" dirty="0" smtClean="0"/>
                  <a:t>명</a:t>
                </a:r>
                <a:endParaRPr lang="ko-KR" altLang="en-US" spc="-150" dirty="0"/>
              </a:p>
            </p:txBody>
          </p:sp>
        </p:grpSp>
      </p:grpSp>
      <p:grpSp>
        <p:nvGrpSpPr>
          <p:cNvPr id="67" name="그룹 66"/>
          <p:cNvGrpSpPr/>
          <p:nvPr/>
        </p:nvGrpSpPr>
        <p:grpSpPr>
          <a:xfrm>
            <a:off x="4572000" y="5214950"/>
            <a:ext cx="4000496" cy="1071570"/>
            <a:chOff x="4572000" y="5214950"/>
            <a:chExt cx="4000496" cy="1071570"/>
          </a:xfrm>
        </p:grpSpPr>
        <p:sp>
          <p:nvSpPr>
            <p:cNvPr id="23" name="부제목 2"/>
            <p:cNvSpPr txBox="1">
              <a:spLocks/>
            </p:cNvSpPr>
            <p:nvPr/>
          </p:nvSpPr>
          <p:spPr>
            <a:xfrm>
              <a:off x="4572000" y="5214950"/>
              <a:ext cx="3357586" cy="1071570"/>
            </a:xfrm>
            <a:prstGeom prst="rect">
              <a:avLst/>
            </a:prstGeom>
            <a:solidFill>
              <a:srgbClr val="7030A0"/>
            </a:solidFill>
          </p:spPr>
          <p:txBody>
            <a:bodyPr vert="horz" lIns="91440" tIns="45720" rIns="91440" bIns="45720" rtlCol="0">
              <a:noAutofit/>
            </a:bodyPr>
            <a:lstStyle/>
            <a:p>
              <a:pPr lvl="0">
                <a:spcBef>
                  <a:spcPct val="20000"/>
                </a:spcBef>
                <a:defRPr/>
              </a:pPr>
              <a:r>
                <a:rPr kumimoji="0" lang="ko-KR" altLang="en-US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  회장 </a:t>
              </a:r>
              <a:r>
                <a:rPr kumimoji="0" lang="en-US" altLang="ko-KR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: </a:t>
              </a:r>
              <a:r>
                <a:rPr kumimoji="0" lang="ko-KR" altLang="en-US" sz="14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유림대표</a:t>
              </a:r>
              <a:r>
                <a:rPr kumimoji="0" lang="en-US" altLang="ko-KR" sz="14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, </a:t>
              </a:r>
              <a:r>
                <a:rPr kumimoji="0" lang="ko-KR" altLang="en-US" sz="14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천도교 대표</a:t>
              </a:r>
              <a:r>
                <a:rPr kumimoji="0" lang="en-US" altLang="ko-KR" sz="14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, </a:t>
              </a:r>
              <a:r>
                <a:rPr kumimoji="0" lang="ko-KR" altLang="en-US" sz="14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도의원</a:t>
              </a:r>
              <a:endParaRPr kumimoji="0" lang="en-US" altLang="ko-KR" sz="1400" b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</a:endParaRPr>
            </a:p>
            <a:p>
              <a:pPr lvl="0">
                <a:spcBef>
                  <a:spcPct val="20000"/>
                </a:spcBef>
                <a:defRPr/>
              </a:pPr>
              <a:r>
                <a:rPr kumimoji="0" lang="en-US" altLang="ko-KR" sz="14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               </a:t>
              </a:r>
              <a:r>
                <a:rPr kumimoji="0" lang="ko-KR" altLang="en-US" sz="14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기독교 방송운영위원장</a:t>
              </a:r>
              <a:r>
                <a:rPr lang="en-US" altLang="ko-KR" sz="1400" b="1" dirty="0" smtClean="0">
                  <a:solidFill>
                    <a:schemeClr val="bg1"/>
                  </a:solidFill>
                  <a:latin typeface="나눔명조 ExtraBold" pitchFamily="18" charset="-127"/>
                  <a:ea typeface="나눔명조 ExtraBold" pitchFamily="18" charset="-127"/>
                </a:rPr>
                <a:t/>
              </a:r>
              <a:br>
                <a:rPr lang="en-US" altLang="ko-KR" sz="1400" b="1" dirty="0" smtClean="0">
                  <a:solidFill>
                    <a:schemeClr val="bg1"/>
                  </a:solidFill>
                  <a:latin typeface="나눔명조 ExtraBold" pitchFamily="18" charset="-127"/>
                  <a:ea typeface="나눔명조 ExtraBold" pitchFamily="18" charset="-127"/>
                </a:rPr>
              </a:br>
              <a:r>
                <a:rPr lang="en-US" altLang="ko-KR" sz="1400" b="1" dirty="0" smtClean="0">
                  <a:solidFill>
                    <a:schemeClr val="bg1"/>
                  </a:solidFill>
                  <a:latin typeface="나눔명조 ExtraBold" pitchFamily="18" charset="-127"/>
                  <a:ea typeface="나눔명조 ExtraBold" pitchFamily="18" charset="-127"/>
                </a:rPr>
                <a:t>               </a:t>
              </a:r>
              <a:r>
                <a:rPr kumimoji="0" lang="ko-KR" altLang="en-US" sz="14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독립운동가</a:t>
              </a:r>
              <a:r>
                <a:rPr kumimoji="0" lang="en-US" altLang="ko-KR" sz="14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, </a:t>
              </a:r>
              <a:r>
                <a:rPr kumimoji="0" lang="ko-KR" altLang="en-US" sz="14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공무원</a:t>
              </a:r>
              <a:r>
                <a:rPr kumimoji="0" lang="en-US" altLang="ko-KR" sz="14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, </a:t>
              </a:r>
              <a:r>
                <a:rPr kumimoji="0" lang="ko-KR" altLang="en-US" sz="14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유림</a:t>
              </a:r>
              <a:r>
                <a:rPr lang="en-US" altLang="ko-KR" sz="1400" b="1" dirty="0" smtClean="0">
                  <a:solidFill>
                    <a:schemeClr val="bg1"/>
                  </a:solidFill>
                  <a:latin typeface="나눔명조 ExtraBold" pitchFamily="18" charset="-127"/>
                  <a:ea typeface="나눔명조 ExtraBold" pitchFamily="18" charset="-127"/>
                </a:rPr>
                <a:t/>
              </a:r>
              <a:br>
                <a:rPr lang="en-US" altLang="ko-KR" sz="1400" b="1" dirty="0" smtClean="0">
                  <a:solidFill>
                    <a:schemeClr val="bg1"/>
                  </a:solidFill>
                  <a:latin typeface="나눔명조 ExtraBold" pitchFamily="18" charset="-127"/>
                  <a:ea typeface="나눔명조 ExtraBold" pitchFamily="18" charset="-127"/>
                </a:rPr>
              </a:br>
              <a:r>
                <a:rPr lang="en-US" altLang="ko-KR" sz="1400" b="1" dirty="0" smtClean="0">
                  <a:solidFill>
                    <a:schemeClr val="bg1"/>
                  </a:solidFill>
                  <a:latin typeface="나눔명조 ExtraBold" pitchFamily="18" charset="-127"/>
                  <a:ea typeface="나눔명조 ExtraBold" pitchFamily="18" charset="-127"/>
                </a:rPr>
                <a:t>               </a:t>
              </a:r>
              <a:r>
                <a:rPr kumimoji="0" lang="ko-KR" altLang="en-US" sz="14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시인</a:t>
              </a:r>
              <a:r>
                <a:rPr kumimoji="0" lang="en-US" altLang="ko-KR" sz="1400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, </a:t>
              </a:r>
              <a:r>
                <a:rPr lang="ko-KR" altLang="en-US" sz="1400" b="1" dirty="0" smtClean="0">
                  <a:solidFill>
                    <a:schemeClr val="bg1"/>
                  </a:solidFill>
                  <a:latin typeface="나눔명조 ExtraBold" pitchFamily="18" charset="-127"/>
                  <a:ea typeface="나눔명조 ExtraBold" pitchFamily="18" charset="-127"/>
                </a:rPr>
                <a:t>대학교수</a:t>
              </a:r>
              <a:r>
                <a:rPr lang="en-US" altLang="ko-KR" sz="1400" b="1" dirty="0" smtClean="0">
                  <a:solidFill>
                    <a:schemeClr val="bg1"/>
                  </a:solidFill>
                  <a:latin typeface="나눔명조 ExtraBold" pitchFamily="18" charset="-127"/>
                  <a:ea typeface="나눔명조 ExtraBold" pitchFamily="18" charset="-127"/>
                </a:rPr>
                <a:t>, </a:t>
              </a:r>
              <a:r>
                <a:rPr lang="ko-KR" altLang="en-US" sz="1400" b="1" dirty="0" smtClean="0">
                  <a:solidFill>
                    <a:schemeClr val="bg1"/>
                  </a:solidFill>
                  <a:latin typeface="나눔명조 ExtraBold" pitchFamily="18" charset="-127"/>
                  <a:ea typeface="나눔명조 ExtraBold" pitchFamily="18" charset="-127"/>
                </a:rPr>
                <a:t>기업인</a:t>
              </a:r>
              <a:endParaRPr kumimoji="0" lang="ko-KR" altLang="en-US" sz="1400" b="1" u="none" strike="noStrike" kern="1200" cap="none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</a:endParaRPr>
            </a:p>
          </p:txBody>
        </p:sp>
        <p:grpSp>
          <p:nvGrpSpPr>
            <p:cNvPr id="52" name="그룹 51"/>
            <p:cNvGrpSpPr/>
            <p:nvPr/>
          </p:nvGrpSpPr>
          <p:grpSpPr>
            <a:xfrm>
              <a:off x="8001024" y="5214950"/>
              <a:ext cx="571472" cy="357190"/>
              <a:chOff x="8572528" y="2928934"/>
              <a:chExt cx="571472" cy="357190"/>
            </a:xfrm>
          </p:grpSpPr>
          <p:sp>
            <p:nvSpPr>
              <p:cNvPr id="53" name="부제목 2"/>
              <p:cNvSpPr txBox="1">
                <a:spLocks/>
              </p:cNvSpPr>
              <p:nvPr/>
            </p:nvSpPr>
            <p:spPr>
              <a:xfrm flipH="1">
                <a:off x="8572528" y="2928934"/>
                <a:ext cx="571472" cy="357190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ko-KR" altLang="en-US" b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명조 ExtraBold" pitchFamily="18" charset="-127"/>
                    <a:ea typeface="나눔명조 ExtraBold" pitchFamily="18" charset="-127"/>
                  </a:rPr>
                  <a:t>  </a:t>
                </a:r>
              </a:p>
            </p:txBody>
          </p:sp>
          <p:sp>
            <p:nvSpPr>
              <p:cNvPr id="54" name="직사각형 53"/>
              <p:cNvSpPr/>
              <p:nvPr/>
            </p:nvSpPr>
            <p:spPr>
              <a:xfrm>
                <a:off x="8572528" y="2928934"/>
                <a:ext cx="571472" cy="357190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pc="-300" dirty="0" smtClean="0"/>
                  <a:t>11</a:t>
                </a:r>
                <a:r>
                  <a:rPr lang="ko-KR" altLang="en-US" spc="-300" dirty="0" smtClean="0"/>
                  <a:t>명</a:t>
                </a:r>
                <a:endParaRPr lang="ko-KR" altLang="en-US" spc="-300" dirty="0"/>
              </a:p>
            </p:txBody>
          </p:sp>
        </p:grpSp>
      </p:grpSp>
      <p:grpSp>
        <p:nvGrpSpPr>
          <p:cNvPr id="61" name="그룹 60"/>
          <p:cNvGrpSpPr/>
          <p:nvPr/>
        </p:nvGrpSpPr>
        <p:grpSpPr>
          <a:xfrm>
            <a:off x="4572000" y="2500306"/>
            <a:ext cx="4000496" cy="357190"/>
            <a:chOff x="4572000" y="2500306"/>
            <a:chExt cx="4000496" cy="357190"/>
          </a:xfrm>
        </p:grpSpPr>
        <p:sp>
          <p:nvSpPr>
            <p:cNvPr id="22" name="부제목 2"/>
            <p:cNvSpPr txBox="1">
              <a:spLocks/>
            </p:cNvSpPr>
            <p:nvPr/>
          </p:nvSpPr>
          <p:spPr>
            <a:xfrm>
              <a:off x="4572000" y="2500306"/>
              <a:ext cx="3357586" cy="357190"/>
            </a:xfrm>
            <a:prstGeom prst="rect">
              <a:avLst/>
            </a:prstGeom>
            <a:solidFill>
              <a:srgbClr val="FF0000"/>
            </a:solidFill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ko-KR" altLang="en-US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  회장 </a:t>
              </a:r>
              <a:r>
                <a:rPr kumimoji="0" lang="en-US" altLang="ko-KR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: </a:t>
              </a:r>
              <a:r>
                <a:rPr kumimoji="0" lang="ko-KR" altLang="en-US" b="1" u="none" strike="noStrike" kern="1200" cap="none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최남선외</a:t>
              </a:r>
              <a:r>
                <a:rPr kumimoji="0" lang="ko-KR" altLang="en-US" b="1" u="none" strike="noStrike" kern="1200" cap="none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rPr>
                <a:t> 민족대표</a:t>
              </a:r>
            </a:p>
          </p:txBody>
        </p:sp>
        <p:grpSp>
          <p:nvGrpSpPr>
            <p:cNvPr id="57" name="그룹 56"/>
            <p:cNvGrpSpPr/>
            <p:nvPr/>
          </p:nvGrpSpPr>
          <p:grpSpPr>
            <a:xfrm>
              <a:off x="8001024" y="2500306"/>
              <a:ext cx="571472" cy="357190"/>
              <a:chOff x="8572528" y="2928934"/>
              <a:chExt cx="571472" cy="357190"/>
            </a:xfrm>
          </p:grpSpPr>
          <p:sp>
            <p:nvSpPr>
              <p:cNvPr id="58" name="부제목 2"/>
              <p:cNvSpPr txBox="1">
                <a:spLocks/>
              </p:cNvSpPr>
              <p:nvPr/>
            </p:nvSpPr>
            <p:spPr>
              <a:xfrm flipH="1">
                <a:off x="8572528" y="2928934"/>
                <a:ext cx="571472" cy="357190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ko-KR" altLang="en-US" b="1" u="none" strike="noStrike" kern="1200" cap="none" normalizeH="0" baseline="0" noProof="0" dirty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나눔명조 ExtraBold" pitchFamily="18" charset="-127"/>
                    <a:ea typeface="나눔명조 ExtraBold" pitchFamily="18" charset="-127"/>
                  </a:rPr>
                  <a:t>  </a:t>
                </a:r>
              </a:p>
            </p:txBody>
          </p:sp>
          <p:sp>
            <p:nvSpPr>
              <p:cNvPr id="59" name="직사각형 58"/>
              <p:cNvSpPr/>
              <p:nvPr/>
            </p:nvSpPr>
            <p:spPr>
              <a:xfrm>
                <a:off x="8572528" y="2928934"/>
                <a:ext cx="571472" cy="35719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pc="-150" dirty="0" smtClean="0"/>
                  <a:t>2</a:t>
                </a:r>
                <a:r>
                  <a:rPr lang="ko-KR" altLang="en-US" spc="-150" dirty="0" smtClean="0"/>
                  <a:t>명</a:t>
                </a:r>
                <a:endParaRPr lang="ko-KR" altLang="en-US" spc="-150" dirty="0"/>
              </a:p>
            </p:txBody>
          </p:sp>
        </p:grpSp>
      </p:grpSp>
      <p:grpSp>
        <p:nvGrpSpPr>
          <p:cNvPr id="56" name="그룹 55"/>
          <p:cNvGrpSpPr/>
          <p:nvPr/>
        </p:nvGrpSpPr>
        <p:grpSpPr>
          <a:xfrm>
            <a:off x="71406" y="1000108"/>
            <a:ext cx="5072098" cy="5494799"/>
            <a:chOff x="71406" y="1000108"/>
            <a:chExt cx="5072098" cy="5494799"/>
          </a:xfrm>
        </p:grpSpPr>
        <p:grpSp>
          <p:nvGrpSpPr>
            <p:cNvPr id="55" name="그룹 54"/>
            <p:cNvGrpSpPr/>
            <p:nvPr/>
          </p:nvGrpSpPr>
          <p:grpSpPr>
            <a:xfrm>
              <a:off x="71406" y="1000108"/>
              <a:ext cx="5072098" cy="857256"/>
              <a:chOff x="1357290" y="1000108"/>
              <a:chExt cx="5072098" cy="857256"/>
            </a:xfrm>
          </p:grpSpPr>
          <p:sp>
            <p:nvSpPr>
              <p:cNvPr id="29" name="부제목 2"/>
              <p:cNvSpPr txBox="1">
                <a:spLocks/>
              </p:cNvSpPr>
              <p:nvPr/>
            </p:nvSpPr>
            <p:spPr>
              <a:xfrm>
                <a:off x="4714892" y="1109947"/>
                <a:ext cx="1714496" cy="42862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ko-KR" altLang="en-US" sz="2400" b="1" u="none" strike="noStrike" kern="1200" cap="none" spc="0" normalizeH="0" baseline="0" noProof="0" dirty="0" smtClean="0">
                    <a:ln>
                      <a:noFill/>
                    </a:ln>
                    <a:effectLst/>
                    <a:uLnTx/>
                    <a:uFillTx/>
                    <a:latin typeface="휴먼옛체" pitchFamily="18" charset="-127"/>
                    <a:ea typeface="휴먼옛체" pitchFamily="18" charset="-127"/>
                    <a:cs typeface="+mn-cs"/>
                  </a:rPr>
                  <a:t>沿革</a:t>
                </a:r>
                <a:endParaRPr kumimoji="0" lang="ko-KR" altLang="en-US" sz="2000" b="1" u="none" strike="noStrike" kern="1200" cap="none" spc="-15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</a:endParaRPr>
              </a:p>
            </p:txBody>
          </p:sp>
          <p:pic>
            <p:nvPicPr>
              <p:cNvPr id="33" name="그림 32" descr="정통성.png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62367" y="1000108"/>
                <a:ext cx="1552575" cy="857256"/>
              </a:xfrm>
              <a:prstGeom prst="rect">
                <a:avLst/>
              </a:prstGeom>
            </p:spPr>
          </p:pic>
          <p:sp>
            <p:nvSpPr>
              <p:cNvPr id="34" name="직사각형 33"/>
              <p:cNvSpPr/>
              <p:nvPr/>
            </p:nvSpPr>
            <p:spPr>
              <a:xfrm>
                <a:off x="1357290" y="1109947"/>
                <a:ext cx="2286016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/>
                <a:r>
                  <a:rPr lang="ko-KR" altLang="en-US" sz="2400" b="1" spc="-300" dirty="0" smtClean="0">
                    <a:latin typeface="휴먼옛체" pitchFamily="18" charset="-127"/>
                    <a:ea typeface="휴먼옛체" pitchFamily="18" charset="-127"/>
                  </a:rPr>
                  <a:t>三</a:t>
                </a:r>
                <a:r>
                  <a:rPr lang="en-US" altLang="ko-KR" sz="2400" b="1" spc="-300" dirty="0" smtClean="0">
                    <a:latin typeface="휴먼옛체" pitchFamily="18" charset="-127"/>
                    <a:ea typeface="휴먼옛체" pitchFamily="18" charset="-127"/>
                  </a:rPr>
                  <a:t>·</a:t>
                </a:r>
                <a:r>
                  <a:rPr lang="ko-KR" altLang="en-US" sz="2400" b="1" spc="-300" dirty="0" err="1" smtClean="0">
                    <a:latin typeface="휴먼옛체" pitchFamily="18" charset="-127"/>
                    <a:ea typeface="휴먼옛체" pitchFamily="18" charset="-127"/>
                  </a:rPr>
                  <a:t>一</a:t>
                </a:r>
                <a:r>
                  <a:rPr lang="ko-KR" altLang="en-US" sz="2400" b="1" dirty="0" err="1" smtClean="0">
                    <a:latin typeface="휴먼옛체" pitchFamily="18" charset="-127"/>
                    <a:ea typeface="휴먼옛체" pitchFamily="18" charset="-127"/>
                  </a:rPr>
                  <a:t>同志會</a:t>
                </a:r>
                <a:r>
                  <a:rPr lang="ko-KR" altLang="en-US" sz="2400" b="1" dirty="0" smtClean="0">
                    <a:latin typeface="휴먼옛체" pitchFamily="18" charset="-127"/>
                    <a:ea typeface="휴먼옛체" pitchFamily="18" charset="-127"/>
                  </a:rPr>
                  <a:t> </a:t>
                </a:r>
                <a:endParaRPr lang="ko-KR" altLang="en-US" sz="2400" dirty="0"/>
              </a:p>
            </p:txBody>
          </p:sp>
        </p:grpSp>
        <p:sp>
          <p:nvSpPr>
            <p:cNvPr id="60" name="직사각형 59"/>
            <p:cNvSpPr/>
            <p:nvPr/>
          </p:nvSpPr>
          <p:spPr>
            <a:xfrm>
              <a:off x="500034" y="1785926"/>
              <a:ext cx="4572032" cy="47089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1919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愛國先烈 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33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人께서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己未年 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3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月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日獨立만세운동決意선포</a:t>
              </a:r>
              <a:endParaRPr lang="ko-KR" altLang="en-US" sz="900" dirty="0" smtClean="0">
                <a:latin typeface="나눔명조 ExtraBold" pitchFamily="18" charset="-127"/>
                <a:ea typeface="나눔명조 ExtraBold" pitchFamily="18" charset="-127"/>
              </a:endParaRP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1945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12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월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3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일 오세창과 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3.1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동지회일동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서울동회관에서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독립성활동 전개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1947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崔南善 外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4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名이 會同 三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.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一同志契 發足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1948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(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곽상훈 반미특위 특별검찰관 본회 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3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대 회장 역임</a:t>
              </a:r>
            </a:p>
            <a:p>
              <a:pPr>
                <a:lnSpc>
                  <a:spcPts val="1200"/>
                </a:lnSpc>
              </a:pP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            祖國建國과 社團法人 三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.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一同志會로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登錄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1949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本會理事反民特委활약으로 親日세력에 의해 事務室 파괴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1950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6.25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動亂으로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總資料燒失</a:t>
              </a:r>
              <a:endParaRPr lang="ko-KR" altLang="en-US" sz="900" dirty="0" smtClean="0">
                <a:latin typeface="나눔명조 ExtraBold" pitchFamily="18" charset="-127"/>
                <a:ea typeface="나눔명조 ExtraBold" pitchFamily="18" charset="-127"/>
              </a:endParaRP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1959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金琺麟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中心으로 釜山 梵魚寺에서 會同 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(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社團法人化 임원진會議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)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1963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釜山에서 社團法人 三 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. 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一 同志會로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再發足</a:t>
              </a:r>
              <a:endParaRPr lang="ko-KR" altLang="en-US" sz="900" dirty="0" smtClean="0">
                <a:latin typeface="나눔명조 ExtraBold" pitchFamily="18" charset="-127"/>
                <a:ea typeface="나눔명조 ExtraBold" pitchFamily="18" charset="-127"/>
              </a:endParaRP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1969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本部를 서울特別市로 移轉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1972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本部를 다시 釜山으로 移轉 軍政 반대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, 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혁명공약이행運動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1975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社團法人 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3.1 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同志會로 再建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(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공보처 제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289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호재登錄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)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1963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初代 會長 徐相驩 前 法務部長官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1969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二代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會長 崔德新 前 外務部長官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(3.1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운동실록 발행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)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1972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三代 會長 郭尙勳 前 民議院 議長 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(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반민특위 검찰관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)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1975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四代 會長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金喆壽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前 慶尙南道 知事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, 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東京 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2.8 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宣言署名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1978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五代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會長 李基周 前 慶尙南道 知事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, (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獨立運動家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)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1981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六代 會長 全相希 慶南 儒林代表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1983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七代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會長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安寬成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天道敎 釜山代表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東天學院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理事長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1985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八代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會長 安鍾石 成均館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副館長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道議員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(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항일독립운동사책자발행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)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1987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九代 會長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文致彦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前 大學敎授 史學者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1989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十代 會長 嚴永煥 前 釜山 基督敎 放送 運營委員長 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1993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十一代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會長 崔永九 遺族 忠南北道民會 副會長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1995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十二代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會長 玉瑛振 獨立 運動家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1997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十三代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會長 尹鍾萬 前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. 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公務員  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2006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十四代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會長 安碩濟 儒林 </a:t>
              </a: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2007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十五代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會長 徐鳳洙 詩人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․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時調詩人 高麗大學校 兼任敎授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/>
              </a:r>
              <a:b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</a:b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2011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十六代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會長 장안일 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(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기업인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)</a:t>
              </a:r>
              <a:endParaRPr lang="ko-KR" altLang="en-US" sz="900" dirty="0" smtClean="0">
                <a:latin typeface="나눔명조 ExtraBold" pitchFamily="18" charset="-127"/>
                <a:ea typeface="나눔명조 ExtraBold" pitchFamily="18" charset="-127"/>
              </a:endParaRPr>
            </a:p>
            <a:p>
              <a:pPr>
                <a:lnSpc>
                  <a:spcPts val="1200"/>
                </a:lnSpc>
              </a:pP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2014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年  </a:t>
              </a:r>
              <a:r>
                <a:rPr lang="ko-KR" altLang="en-US" sz="900" dirty="0" err="1" smtClean="0">
                  <a:latin typeface="나눔명조 ExtraBold" pitchFamily="18" charset="-127"/>
                  <a:ea typeface="나눔명조 ExtraBold" pitchFamily="18" charset="-127"/>
                </a:rPr>
                <a:t>十七代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 會長 徐鳳洙 詩人</a:t>
              </a:r>
              <a:r>
                <a:rPr lang="en-US" altLang="ko-KR" sz="900" dirty="0" smtClean="0">
                  <a:latin typeface="나눔명조 ExtraBold" pitchFamily="18" charset="-127"/>
                  <a:ea typeface="나눔명조 ExtraBold" pitchFamily="18" charset="-127"/>
                </a:rPr>
                <a:t>․</a:t>
              </a:r>
              <a:r>
                <a:rPr lang="ko-KR" altLang="en-US" sz="900" dirty="0" smtClean="0">
                  <a:latin typeface="나눔명조 ExtraBold" pitchFamily="18" charset="-127"/>
                  <a:ea typeface="나눔명조 ExtraBold" pitchFamily="18" charset="-127"/>
                </a:rPr>
                <a:t>時調詩人 高麗大學校 兼任敎授</a:t>
              </a:r>
            </a:p>
            <a:p>
              <a:pPr>
                <a:lnSpc>
                  <a:spcPts val="1200"/>
                </a:lnSpc>
              </a:pPr>
              <a:endParaRPr lang="ko-KR" altLang="en-US" sz="900" dirty="0">
                <a:latin typeface="나눔명조 ExtraBold" pitchFamily="18" charset="-127"/>
                <a:ea typeface="나눔명조 ExtraBold" pitchFamily="18" charset="-127"/>
              </a:endParaRPr>
            </a:p>
          </p:txBody>
        </p:sp>
      </p:grpSp>
      <p:pic>
        <p:nvPicPr>
          <p:cNvPr id="68" name="sm0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3929058" y="400050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758" fill="hold"/>
                                        <p:tgtEl>
                                          <p:spTgt spid="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3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4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4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6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8"/>
                </p:tgtEl>
              </p:cMediaNode>
            </p:audio>
          </p:childTnLst>
        </p:cTn>
      </p:par>
    </p:tnLst>
    <p:bldLst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그룹 53"/>
          <p:cNvGrpSpPr/>
          <p:nvPr/>
        </p:nvGrpSpPr>
        <p:grpSpPr>
          <a:xfrm>
            <a:off x="4214810" y="1357298"/>
            <a:ext cx="4286280" cy="642942"/>
            <a:chOff x="4214810" y="1357298"/>
            <a:chExt cx="4286280" cy="642942"/>
          </a:xfrm>
        </p:grpSpPr>
        <p:sp>
          <p:nvSpPr>
            <p:cNvPr id="69" name="모서리가 둥근 직사각형 68"/>
            <p:cNvSpPr/>
            <p:nvPr/>
          </p:nvSpPr>
          <p:spPr>
            <a:xfrm>
              <a:off x="4214810" y="1357298"/>
              <a:ext cx="4286280" cy="642942"/>
            </a:xfrm>
            <a:prstGeom prst="round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부제목 2"/>
            <p:cNvSpPr txBox="1">
              <a:spLocks/>
            </p:cNvSpPr>
            <p:nvPr/>
          </p:nvSpPr>
          <p:spPr>
            <a:xfrm>
              <a:off x="4714876" y="1428736"/>
              <a:ext cx="3500462" cy="428628"/>
            </a:xfrm>
            <a:prstGeom prst="rect">
              <a:avLst/>
            </a:prstGeom>
          </p:spPr>
          <p:txBody>
            <a:bodyPr vert="horz" lIns="0" tIns="45720" rIns="0" bIns="45720" rtlCol="0">
              <a:noAutofit/>
            </a:bodyPr>
            <a:lstStyle/>
            <a:p>
              <a:pPr lvl="0">
                <a:spcBef>
                  <a:spcPct val="20000"/>
                </a:spcBef>
                <a:defRPr/>
              </a:pPr>
              <a:r>
                <a:rPr lang="ko-KR" altLang="en-US" sz="3200" b="1" spc="-150" dirty="0" smtClean="0">
                  <a:solidFill>
                    <a:srgbClr val="7030A0"/>
                  </a:solidFill>
                  <a:latin typeface="+mn-ea"/>
                </a:rPr>
                <a:t>기쁨으로 답 합니다</a:t>
              </a:r>
              <a:r>
                <a:rPr lang="en-US" altLang="ko-KR" sz="3200" b="1" spc="-150" dirty="0" smtClean="0">
                  <a:solidFill>
                    <a:srgbClr val="7030A0"/>
                  </a:solidFill>
                  <a:latin typeface="+mn-ea"/>
                </a:rPr>
                <a:t>.</a:t>
              </a:r>
              <a:endParaRPr kumimoji="0" lang="ko-KR" altLang="en-US" sz="3200" b="1" u="none" strike="noStrike" kern="1200" cap="none" spc="-150" normalizeH="0" baseline="0" noProof="0" dirty="0" smtClean="0">
                <a:ln>
                  <a:noFill/>
                </a:ln>
                <a:solidFill>
                  <a:srgbClr val="7030A0"/>
                </a:solidFill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71" name="직사각형 70"/>
          <p:cNvSpPr/>
          <p:nvPr/>
        </p:nvSpPr>
        <p:spPr>
          <a:xfrm>
            <a:off x="2071670" y="1785926"/>
            <a:ext cx="285752" cy="414340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57356" y="428604"/>
            <a:ext cx="2714612" cy="285752"/>
          </a:xfrm>
        </p:spPr>
        <p:txBody>
          <a:bodyPr>
            <a:noAutofit/>
          </a:bodyPr>
          <a:lstStyle/>
          <a:p>
            <a:r>
              <a:rPr lang="ko-KR" altLang="en-US" sz="16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社團法人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lang="ko-KR" altLang="en-US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三</a:t>
            </a:r>
            <a:r>
              <a:rPr lang="en-US" altLang="ko-KR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·</a:t>
            </a:r>
            <a:r>
              <a:rPr lang="ko-KR" altLang="en-US" sz="2000" b="1" i="1" spc="-300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一</a:t>
            </a:r>
            <a:r>
              <a:rPr lang="ko-KR" altLang="en-US" sz="2000" b="1" i="1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同志會</a:t>
            </a:r>
            <a:endParaRPr lang="ko-KR" altLang="en-US" sz="2000" b="1" i="1" dirty="0">
              <a:solidFill>
                <a:srgbClr val="0070C0"/>
              </a:solidFill>
              <a:latin typeface="휴먼옛체" pitchFamily="18" charset="-127"/>
              <a:ea typeface="휴먼옛체" pitchFamily="18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1071538" y="785794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6</a:t>
            </a:fld>
            <a:endParaRPr lang="ko-KR" altLang="en-US"/>
          </a:p>
        </p:txBody>
      </p:sp>
      <p:pic>
        <p:nvPicPr>
          <p:cNvPr id="26" name="그림 25" descr="6(15)0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785918" cy="1285883"/>
          </a:xfrm>
          <a:prstGeom prst="rect">
            <a:avLst/>
          </a:prstGeom>
        </p:spPr>
      </p:pic>
      <p:grpSp>
        <p:nvGrpSpPr>
          <p:cNvPr id="52" name="그룹 51"/>
          <p:cNvGrpSpPr/>
          <p:nvPr/>
        </p:nvGrpSpPr>
        <p:grpSpPr>
          <a:xfrm>
            <a:off x="285720" y="1285860"/>
            <a:ext cx="4214842" cy="642942"/>
            <a:chOff x="285720" y="1285860"/>
            <a:chExt cx="4214842" cy="642942"/>
          </a:xfrm>
        </p:grpSpPr>
        <p:sp>
          <p:nvSpPr>
            <p:cNvPr id="61" name="모서리가 둥근 직사각형 60"/>
            <p:cNvSpPr/>
            <p:nvPr/>
          </p:nvSpPr>
          <p:spPr>
            <a:xfrm>
              <a:off x="285720" y="1285860"/>
              <a:ext cx="4214842" cy="642942"/>
            </a:xfrm>
            <a:prstGeom prst="roundRect">
              <a:avLst/>
            </a:prstGeom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부제목 2"/>
            <p:cNvSpPr txBox="1">
              <a:spLocks/>
            </p:cNvSpPr>
            <p:nvPr/>
          </p:nvSpPr>
          <p:spPr>
            <a:xfrm>
              <a:off x="571472" y="1285860"/>
              <a:ext cx="3714776" cy="500066"/>
            </a:xfrm>
            <a:prstGeom prst="rect">
              <a:avLst/>
            </a:prstGeom>
            <a:noFill/>
          </p:spPr>
          <p:txBody>
            <a:bodyPr vert="horz" lIns="0" tIns="45720" rIns="0" bIns="45720" rtlCol="0">
              <a:noAutofit/>
            </a:bodyPr>
            <a:lstStyle/>
            <a:p>
              <a:pPr lvl="0">
                <a:spcBef>
                  <a:spcPct val="20000"/>
                </a:spcBef>
                <a:defRPr/>
              </a:pPr>
              <a:r>
                <a:rPr lang="ko-KR" altLang="en-US" sz="3200" b="1" spc="-150" dirty="0" smtClean="0">
                  <a:latin typeface="+mn-ea"/>
                </a:rPr>
                <a:t>선열들의 독립선언에</a:t>
              </a:r>
              <a:endParaRPr kumimoji="0" lang="ko-KR" altLang="en-US" sz="3200" b="1" u="none" strike="noStrike" kern="1200" cap="none" spc="-150" normalizeH="0" baseline="0" noProof="0" dirty="0" smtClean="0">
                <a:ln>
                  <a:noFill/>
                </a:ln>
                <a:uLnTx/>
                <a:uFillTx/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cxnSp>
        <p:nvCxnSpPr>
          <p:cNvPr id="25" name="직선 연결선 24"/>
          <p:cNvCxnSpPr/>
          <p:nvPr/>
        </p:nvCxnSpPr>
        <p:spPr>
          <a:xfrm>
            <a:off x="0" y="6357958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642910" y="1071546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100" dirty="0" smtClean="0"/>
              <a:t>, </a:t>
            </a:r>
            <a:endParaRPr lang="en-US" altLang="ko-KR" sz="1100" dirty="0"/>
          </a:p>
        </p:txBody>
      </p:sp>
      <p:sp>
        <p:nvSpPr>
          <p:cNvPr id="78" name="모서리가 둥근 직사각형 10"/>
          <p:cNvSpPr/>
          <p:nvPr/>
        </p:nvSpPr>
        <p:spPr>
          <a:xfrm>
            <a:off x="532292" y="5316460"/>
            <a:ext cx="3410229" cy="85250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21920" tIns="60960" rIns="121920" bIns="60960" numCol="1" spcCol="1270" anchor="ctr" anchorCtr="0">
            <a:noAutofit/>
          </a:bodyPr>
          <a:lstStyle/>
          <a:p>
            <a:pPr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b="1" dirty="0" smtClean="0">
                <a:solidFill>
                  <a:srgbClr val="FFFF00"/>
                </a:solidFill>
              </a:rPr>
              <a:t> </a:t>
            </a:r>
            <a:endParaRPr lang="ko-KR" altLang="en-US" sz="1200" b="1" kern="1200" dirty="0"/>
          </a:p>
        </p:txBody>
      </p:sp>
      <p:sp>
        <p:nvSpPr>
          <p:cNvPr id="39" name="부제목 2"/>
          <p:cNvSpPr txBox="1">
            <a:spLocks/>
          </p:cNvSpPr>
          <p:nvPr/>
        </p:nvSpPr>
        <p:spPr>
          <a:xfrm>
            <a:off x="3786182" y="785794"/>
            <a:ext cx="5143568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1200" b="1" i="1" dirty="0" err="1" smtClean="0">
                <a:latin typeface="+mn-ea"/>
              </a:rPr>
              <a:t>三一精神繼承</a:t>
            </a:r>
            <a:r>
              <a:rPr lang="ko-KR" altLang="en-US" sz="1200" b="1" i="1" dirty="0" smtClean="0">
                <a:latin typeface="+mn-ea"/>
              </a:rPr>
              <a:t>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 국가보훈처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12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47" name="양쪽 모서리가 둥근 사각형 8"/>
          <p:cNvSpPr/>
          <p:nvPr/>
        </p:nvSpPr>
        <p:spPr>
          <a:xfrm>
            <a:off x="4572000" y="3143248"/>
            <a:ext cx="3286148" cy="92869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400" tIns="24765" rIns="49530" bIns="24765" numCol="1" spcCol="1270" anchor="ctr" anchorCtr="0">
            <a:noAutofit/>
          </a:bodyPr>
          <a:lstStyle/>
          <a:p>
            <a:pPr marL="114300" lvl="1" indent="-114300" defTabSz="5778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   </a:t>
            </a:r>
            <a:r>
              <a:rPr lang="ko-KR" altLang="en-US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대한민국은</a:t>
            </a:r>
            <a:r>
              <a:rPr lang="ko-KR" altLang="en-US" b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</a:t>
            </a: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 </a:t>
            </a:r>
            <a:endParaRPr lang="en-US" altLang="ko-KR" dirty="0" smtClean="0">
              <a:latin typeface="나눔명조 ExtraBold" pitchFamily="18" charset="-127"/>
              <a:ea typeface="나눔명조 ExtraBold" pitchFamily="18" charset="-127"/>
            </a:endParaRPr>
          </a:p>
          <a:p>
            <a:pPr marL="114300" lvl="1" indent="-114300" algn="l" defTabSz="57785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세계 </a:t>
            </a:r>
            <a:r>
              <a:rPr lang="en-US" altLang="ko-KR" sz="1400" dirty="0" smtClean="0">
                <a:latin typeface="나눔명조 ExtraBold" pitchFamily="18" charset="-127"/>
                <a:ea typeface="나눔명조 ExtraBold" pitchFamily="18" charset="-127"/>
              </a:rPr>
              <a:t>10</a:t>
            </a: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대 경제대국으로 </a:t>
            </a:r>
            <a:endParaRPr lang="en-US" altLang="ko-KR" sz="1400" dirty="0" smtClean="0">
              <a:latin typeface="나눔명조 ExtraBold" pitchFamily="18" charset="-127"/>
              <a:ea typeface="나눔명조 ExtraBold" pitchFamily="18" charset="-127"/>
            </a:endParaRPr>
          </a:p>
          <a:p>
            <a:pPr marL="114300" lvl="1" indent="-114300" algn="l" defTabSz="57785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풍성한 삶을 누리고 있습니다</a:t>
            </a:r>
            <a:r>
              <a:rPr lang="en-US" altLang="ko-KR" sz="1400" dirty="0" smtClean="0">
                <a:latin typeface="나눔명조 ExtraBold" pitchFamily="18" charset="-127"/>
                <a:ea typeface="나눔명조 ExtraBold" pitchFamily="18" charset="-127"/>
              </a:rPr>
              <a:t>.</a:t>
            </a:r>
            <a:endParaRPr lang="ko-KR" altLang="en-US" sz="1400" kern="1200" dirty="0"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65" name="양쪽 모서리가 둥근 사각형 8"/>
          <p:cNvSpPr/>
          <p:nvPr/>
        </p:nvSpPr>
        <p:spPr>
          <a:xfrm>
            <a:off x="4585329" y="4244107"/>
            <a:ext cx="3701447" cy="89940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9530" tIns="24765" rIns="49530" bIns="24765" numCol="1" spcCol="1270" anchor="ctr" anchorCtr="0">
            <a:noAutofit/>
          </a:bodyPr>
          <a:lstStyle/>
          <a:p>
            <a:pPr marL="114300" lvl="1" indent="-114300" defTabSz="5778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ko-KR" altLang="en-US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   대한민국은</a:t>
            </a:r>
            <a:r>
              <a:rPr lang="ko-KR" altLang="en-US" b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</a:t>
            </a: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 </a:t>
            </a:r>
            <a:endParaRPr lang="en-US" altLang="ko-KR" dirty="0" smtClean="0">
              <a:latin typeface="나눔명조 ExtraBold" pitchFamily="18" charset="-127"/>
              <a:ea typeface="나눔명조 ExtraBold" pitchFamily="18" charset="-127"/>
            </a:endParaRPr>
          </a:p>
          <a:p>
            <a:pPr marL="114300" lvl="1" indent="-114300" algn="l" defTabSz="57785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정치</a:t>
            </a:r>
            <a:r>
              <a:rPr lang="en-US" altLang="ko-KR" sz="1400" dirty="0" smtClean="0">
                <a:latin typeface="나눔명조 ExtraBold" pitchFamily="18" charset="-127"/>
                <a:ea typeface="나눔명조 ExtraBold" pitchFamily="18" charset="-127"/>
              </a:rPr>
              <a:t>, </a:t>
            </a: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경제</a:t>
            </a:r>
            <a:r>
              <a:rPr lang="en-US" altLang="ko-KR" sz="1400" dirty="0" smtClean="0">
                <a:latin typeface="나눔명조 ExtraBold" pitchFamily="18" charset="-127"/>
                <a:ea typeface="나눔명조 ExtraBold" pitchFamily="18" charset="-127"/>
              </a:rPr>
              <a:t>, </a:t>
            </a: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사회</a:t>
            </a:r>
            <a:r>
              <a:rPr lang="en-US" altLang="ko-KR" sz="1400" dirty="0" smtClean="0">
                <a:latin typeface="나눔명조 ExtraBold" pitchFamily="18" charset="-127"/>
                <a:ea typeface="나눔명조 ExtraBold" pitchFamily="18" charset="-127"/>
              </a:rPr>
              <a:t>, </a:t>
            </a: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과학</a:t>
            </a:r>
            <a:r>
              <a:rPr lang="en-US" altLang="ko-KR" sz="1400" dirty="0" smtClean="0">
                <a:latin typeface="나눔명조 ExtraBold" pitchFamily="18" charset="-127"/>
                <a:ea typeface="나눔명조 ExtraBold" pitchFamily="18" charset="-127"/>
              </a:rPr>
              <a:t>, </a:t>
            </a: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국방</a:t>
            </a:r>
            <a:r>
              <a:rPr lang="en-US" altLang="ko-KR" sz="1400" dirty="0" smtClean="0">
                <a:latin typeface="나눔명조 ExtraBold" pitchFamily="18" charset="-127"/>
                <a:ea typeface="나눔명조 ExtraBold" pitchFamily="18" charset="-127"/>
              </a:rPr>
              <a:t>, </a:t>
            </a: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문화</a:t>
            </a:r>
            <a:r>
              <a:rPr lang="en-US" altLang="ko-KR" sz="1400" dirty="0" smtClean="0">
                <a:latin typeface="나눔명조 ExtraBold" pitchFamily="18" charset="-127"/>
                <a:ea typeface="나눔명조 ExtraBold" pitchFamily="18" charset="-127"/>
              </a:rPr>
              <a:t>, </a:t>
            </a: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예술</a:t>
            </a:r>
            <a:r>
              <a:rPr lang="en-US" altLang="ko-KR" sz="1400" dirty="0" smtClean="0">
                <a:latin typeface="나눔명조 ExtraBold" pitchFamily="18" charset="-127"/>
                <a:ea typeface="나눔명조 ExtraBold" pitchFamily="18" charset="-127"/>
              </a:rPr>
              <a:t/>
            </a:r>
            <a:br>
              <a:rPr lang="en-US" altLang="ko-KR" sz="1400" dirty="0" smtClean="0">
                <a:latin typeface="나눔명조 ExtraBold" pitchFamily="18" charset="-127"/>
                <a:ea typeface="나눔명조 ExtraBold" pitchFamily="18" charset="-127"/>
              </a:rPr>
            </a:br>
            <a:r>
              <a:rPr lang="en-US" altLang="ko-KR" sz="1400" dirty="0" smtClean="0">
                <a:latin typeface="나눔명조 ExtraBold" pitchFamily="18" charset="-127"/>
                <a:ea typeface="나눔명조 ExtraBold" pitchFamily="18" charset="-127"/>
              </a:rPr>
              <a:t> </a:t>
            </a: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스포츠 모든 </a:t>
            </a: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분야에서 독창력을 </a:t>
            </a:r>
            <a:endParaRPr lang="en-US" altLang="ko-KR" sz="1400" dirty="0" smtClean="0">
              <a:latin typeface="나눔명조 ExtraBold" pitchFamily="18" charset="-127"/>
              <a:ea typeface="나눔명조 ExtraBold" pitchFamily="18" charset="-127"/>
            </a:endParaRPr>
          </a:p>
          <a:p>
            <a:pPr marL="114300" lvl="1" indent="-114300" algn="l" defTabSz="57785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극대화 하고 있습니다</a:t>
            </a:r>
            <a:r>
              <a:rPr lang="en-US" altLang="ko-KR" sz="1400" dirty="0" smtClean="0">
                <a:latin typeface="나눔명조 ExtraBold" pitchFamily="18" charset="-127"/>
                <a:ea typeface="나눔명조 ExtraBold" pitchFamily="18" charset="-127"/>
              </a:rPr>
              <a:t>.</a:t>
            </a:r>
            <a:endParaRPr lang="ko-KR" altLang="en-US" sz="1400" kern="1200" dirty="0"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75" name="양쪽 모서리가 둥근 사각형 8"/>
          <p:cNvSpPr/>
          <p:nvPr/>
        </p:nvSpPr>
        <p:spPr>
          <a:xfrm>
            <a:off x="4572000" y="5286389"/>
            <a:ext cx="3129943" cy="92869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9530" tIns="24765" rIns="49530" bIns="24765" numCol="1" spcCol="1270" anchor="ctr" anchorCtr="0">
            <a:noAutofit/>
          </a:bodyPr>
          <a:lstStyle/>
          <a:p>
            <a:pPr marL="114300" lvl="1" indent="-114300" defTabSz="5778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ko-KR" altLang="en-US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   대한민국은</a:t>
            </a:r>
            <a:r>
              <a:rPr lang="ko-KR" altLang="en-US" sz="1100" b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</a:t>
            </a:r>
            <a:endParaRPr lang="en-US" altLang="ko-KR" sz="1100" b="1" dirty="0" smtClean="0">
              <a:solidFill>
                <a:srgbClr val="0070C0"/>
              </a:solidFill>
              <a:latin typeface="나눔명조 ExtraBold" pitchFamily="18" charset="-127"/>
              <a:ea typeface="나눔명조 ExtraBold" pitchFamily="18" charset="-127"/>
            </a:endParaRPr>
          </a:p>
          <a:p>
            <a:pPr marL="114300" lvl="1" indent="-114300" algn="l" defTabSz="57785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선진국으로 우뚝 섰으며</a:t>
            </a:r>
            <a:endParaRPr lang="en-US" altLang="ko-KR" sz="1400" dirty="0" smtClean="0">
              <a:latin typeface="나눔명조 ExtraBold" pitchFamily="18" charset="-127"/>
              <a:ea typeface="나눔명조 ExtraBold" pitchFamily="18" charset="-127"/>
            </a:endParaRPr>
          </a:p>
          <a:p>
            <a:pPr marL="114300" lvl="1" indent="-114300" algn="l" defTabSz="57785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지금도 앞으로도 계속 </a:t>
            </a:r>
            <a:endParaRPr lang="en-US" altLang="ko-KR" sz="1400" dirty="0" smtClean="0">
              <a:latin typeface="나눔명조 ExtraBold" pitchFamily="18" charset="-127"/>
              <a:ea typeface="나눔명조 ExtraBold" pitchFamily="18" charset="-127"/>
            </a:endParaRPr>
          </a:p>
          <a:p>
            <a:pPr marL="114300" lvl="1" indent="-114300" algn="l" defTabSz="57785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 smtClean="0">
                <a:latin typeface="나눔명조 ExtraBold" pitchFamily="18" charset="-127"/>
                <a:ea typeface="나눔명조 ExtraBold" pitchFamily="18" charset="-127"/>
              </a:rPr>
              <a:t>뛰어남을 꽃 피우겠습니다</a:t>
            </a:r>
            <a:r>
              <a:rPr lang="en-US" altLang="ko-KR" sz="1400" dirty="0" smtClean="0">
                <a:latin typeface="나눔명조 ExtraBold" pitchFamily="18" charset="-127"/>
                <a:ea typeface="나눔명조 ExtraBold" pitchFamily="18" charset="-127"/>
              </a:rPr>
              <a:t>.</a:t>
            </a:r>
            <a:endParaRPr lang="ko-KR" altLang="en-US" sz="1400" kern="1200" dirty="0">
              <a:latin typeface="나눔명조 ExtraBold" pitchFamily="18" charset="-127"/>
              <a:ea typeface="나눔명조 ExtraBold" pitchFamily="18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428596" y="2071678"/>
            <a:ext cx="4214842" cy="928694"/>
            <a:chOff x="428596" y="2071678"/>
            <a:chExt cx="4214842" cy="928694"/>
          </a:xfrm>
        </p:grpSpPr>
        <p:grpSp>
          <p:nvGrpSpPr>
            <p:cNvPr id="40" name="그룹 39"/>
            <p:cNvGrpSpPr/>
            <p:nvPr/>
          </p:nvGrpSpPr>
          <p:grpSpPr>
            <a:xfrm>
              <a:off x="428596" y="2071678"/>
              <a:ext cx="3857652" cy="928694"/>
              <a:chOff x="4714876" y="2071678"/>
              <a:chExt cx="3786214" cy="928694"/>
            </a:xfrm>
          </p:grpSpPr>
          <p:sp>
            <p:nvSpPr>
              <p:cNvPr id="36" name="모서리가 둥근 직사각형 35"/>
              <p:cNvSpPr/>
              <p:nvPr/>
            </p:nvSpPr>
            <p:spPr>
              <a:xfrm>
                <a:off x="4714876" y="2071678"/>
                <a:ext cx="3786214" cy="928694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" name="모서리가 둥근 직사각형 10"/>
              <p:cNvSpPr/>
              <p:nvPr/>
            </p:nvSpPr>
            <p:spPr>
              <a:xfrm>
                <a:off x="4714876" y="2071678"/>
                <a:ext cx="3786214" cy="928694"/>
              </a:xfrm>
              <a:prstGeom prst="rect">
                <a:avLst/>
              </a:prstGeo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36000" rIns="121920" bIns="36000" numCol="1" spcCol="1270" anchor="ctr" anchorCtr="0">
                <a:noAutofit/>
              </a:bodyPr>
              <a:lstStyle/>
              <a:p>
                <a:pPr lvl="0" algn="ctr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600" b="1" dirty="0" smtClean="0">
                    <a:solidFill>
                      <a:schemeClr val="tx1"/>
                    </a:solidFill>
                  </a:rPr>
                  <a:t>우리가 본시 타고난 자유권을 지켜 </a:t>
                </a:r>
                <a:r>
                  <a:rPr lang="en-US" altLang="ko-KR" sz="1400" b="1" dirty="0" smtClean="0">
                    <a:solidFill>
                      <a:schemeClr val="tx1"/>
                    </a:solidFill>
                  </a:rPr>
                  <a:t/>
                </a:r>
                <a:br>
                  <a:rPr lang="en-US" altLang="ko-KR" sz="1400" b="1" dirty="0" smtClean="0">
                    <a:solidFill>
                      <a:schemeClr val="tx1"/>
                    </a:solidFill>
                  </a:rPr>
                </a:b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我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아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)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의 固有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고유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)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한 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/>
                </a:r>
                <a:br>
                  <a:rPr lang="en-US" altLang="ko-KR" sz="1200" b="1" dirty="0" smtClean="0">
                    <a:solidFill>
                      <a:srgbClr val="0070C0"/>
                    </a:solidFill>
                  </a:rPr>
                </a:b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自由權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자유권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)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을 護全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호전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)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하야</a:t>
                </a:r>
                <a:endParaRPr lang="ko-KR" altLang="en-US" sz="1200" b="1" kern="1200" dirty="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62" name="오른쪽 화살표 61"/>
            <p:cNvSpPr/>
            <p:nvPr/>
          </p:nvSpPr>
          <p:spPr>
            <a:xfrm>
              <a:off x="4214810" y="2357430"/>
              <a:ext cx="428628" cy="357190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428596" y="3143248"/>
            <a:ext cx="4214842" cy="928694"/>
            <a:chOff x="428596" y="3143248"/>
            <a:chExt cx="4214842" cy="928694"/>
          </a:xfrm>
        </p:grpSpPr>
        <p:grpSp>
          <p:nvGrpSpPr>
            <p:cNvPr id="41" name="그룹 40"/>
            <p:cNvGrpSpPr/>
            <p:nvPr/>
          </p:nvGrpSpPr>
          <p:grpSpPr>
            <a:xfrm>
              <a:off x="428596" y="3143248"/>
              <a:ext cx="3857652" cy="928694"/>
              <a:chOff x="4714876" y="2071678"/>
              <a:chExt cx="3786214" cy="928694"/>
            </a:xfrm>
          </p:grpSpPr>
          <p:sp>
            <p:nvSpPr>
              <p:cNvPr id="42" name="모서리가 둥근 직사각형 41"/>
              <p:cNvSpPr/>
              <p:nvPr/>
            </p:nvSpPr>
            <p:spPr>
              <a:xfrm>
                <a:off x="4714876" y="2071678"/>
                <a:ext cx="3786214" cy="928694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3" name="모서리가 둥근 직사각형 10"/>
              <p:cNvSpPr/>
              <p:nvPr/>
            </p:nvSpPr>
            <p:spPr>
              <a:xfrm>
                <a:off x="4714876" y="2071678"/>
                <a:ext cx="3786214" cy="928694"/>
              </a:xfrm>
              <a:prstGeom prst="rect">
                <a:avLst/>
              </a:prstGeo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60960" rIns="121920" bIns="60960" numCol="1" spcCol="1270" anchor="ctr" anchorCtr="0">
                <a:noAutofit/>
              </a:bodyPr>
              <a:lstStyle/>
              <a:p>
                <a:pPr lvl="0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600" b="1" dirty="0" smtClean="0">
                    <a:solidFill>
                      <a:srgbClr val="FFFF00"/>
                    </a:solidFill>
                  </a:rPr>
                  <a:t>  </a:t>
                </a:r>
                <a:r>
                  <a:rPr lang="ko-KR" altLang="en-US" sz="1600" b="1" dirty="0" smtClean="0">
                    <a:solidFill>
                      <a:schemeClr val="tx1"/>
                    </a:solidFill>
                  </a:rPr>
                  <a:t>풍성한 삶의 즐거움을 </a:t>
                </a:r>
                <a:r>
                  <a:rPr lang="en-US" altLang="ko-KR" sz="1600" b="1" dirty="0" smtClean="0">
                    <a:solidFill>
                      <a:schemeClr val="tx1"/>
                    </a:solidFill>
                  </a:rPr>
                  <a:t/>
                </a:r>
                <a:br>
                  <a:rPr lang="en-US" altLang="ko-KR" sz="1600" b="1" dirty="0" smtClean="0">
                    <a:solidFill>
                      <a:schemeClr val="tx1"/>
                    </a:solidFill>
                  </a:rPr>
                </a:br>
                <a:r>
                  <a:rPr lang="en-US" altLang="ko-KR" sz="1600" b="1" dirty="0" smtClean="0">
                    <a:solidFill>
                      <a:schemeClr val="tx1"/>
                    </a:solidFill>
                  </a:rPr>
                  <a:t>                     </a:t>
                </a:r>
                <a:r>
                  <a:rPr lang="ko-KR" altLang="en-US" sz="1600" b="1" dirty="0" smtClean="0">
                    <a:solidFill>
                      <a:schemeClr val="tx1"/>
                    </a:solidFill>
                  </a:rPr>
                  <a:t>마음껏 누릴 것이며  </a:t>
                </a:r>
                <a:r>
                  <a:rPr lang="en-US" altLang="ko-KR" sz="1400" b="1" dirty="0" smtClean="0">
                    <a:solidFill>
                      <a:schemeClr val="tx1"/>
                    </a:solidFill>
                  </a:rPr>
                  <a:t/>
                </a:r>
                <a:br>
                  <a:rPr lang="en-US" altLang="ko-KR" sz="1400" b="1" dirty="0" smtClean="0">
                    <a:solidFill>
                      <a:schemeClr val="tx1"/>
                    </a:solidFill>
                  </a:rPr>
                </a:br>
                <a:r>
                  <a:rPr lang="ko-KR" altLang="en-US" sz="1200" b="1" dirty="0" smtClean="0">
                    <a:solidFill>
                      <a:schemeClr val="tx1"/>
                    </a:solidFill>
                  </a:rPr>
                  <a:t>   </a:t>
                </a:r>
                <a:r>
                  <a:rPr lang="ko-KR" altLang="en-US" sz="1200" b="1" dirty="0" err="1" smtClean="0">
                    <a:solidFill>
                      <a:srgbClr val="0070C0"/>
                    </a:solidFill>
                  </a:rPr>
                  <a:t>生旺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ko-KR" altLang="en-US" sz="1200" b="1" dirty="0" err="1" smtClean="0">
                    <a:solidFill>
                      <a:srgbClr val="0070C0"/>
                    </a:solidFill>
                  </a:rPr>
                  <a:t>생왕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)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의 樂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낙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)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을 飽享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ko-KR" altLang="en-US" sz="1200" b="1" dirty="0" err="1" smtClean="0">
                    <a:solidFill>
                      <a:srgbClr val="0070C0"/>
                    </a:solidFill>
                  </a:rPr>
                  <a:t>포향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)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할 것이며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, </a:t>
                </a:r>
                <a:endParaRPr lang="ko-KR" altLang="en-US" sz="1200" b="1" dirty="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63" name="오른쪽 화살표 62"/>
            <p:cNvSpPr/>
            <p:nvPr/>
          </p:nvSpPr>
          <p:spPr>
            <a:xfrm>
              <a:off x="4214810" y="3429000"/>
              <a:ext cx="428628" cy="357190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428597" y="4214818"/>
            <a:ext cx="4214841" cy="928694"/>
            <a:chOff x="428597" y="4214818"/>
            <a:chExt cx="4214841" cy="928694"/>
          </a:xfrm>
        </p:grpSpPr>
        <p:grpSp>
          <p:nvGrpSpPr>
            <p:cNvPr id="45" name="그룹 44"/>
            <p:cNvGrpSpPr/>
            <p:nvPr/>
          </p:nvGrpSpPr>
          <p:grpSpPr>
            <a:xfrm>
              <a:off x="428597" y="4214818"/>
              <a:ext cx="3857651" cy="928694"/>
              <a:chOff x="4714876" y="2071678"/>
              <a:chExt cx="3786214" cy="928694"/>
            </a:xfrm>
          </p:grpSpPr>
          <p:sp>
            <p:nvSpPr>
              <p:cNvPr id="48" name="모서리가 둥근 직사각형 47"/>
              <p:cNvSpPr/>
              <p:nvPr/>
            </p:nvSpPr>
            <p:spPr>
              <a:xfrm>
                <a:off x="4714876" y="2071678"/>
                <a:ext cx="3786214" cy="928694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1" name="모서리가 둥근 직사각형 10"/>
              <p:cNvSpPr/>
              <p:nvPr/>
            </p:nvSpPr>
            <p:spPr>
              <a:xfrm>
                <a:off x="4714876" y="2071678"/>
                <a:ext cx="3786214" cy="928694"/>
              </a:xfrm>
              <a:prstGeom prst="rect">
                <a:avLst/>
              </a:prstGeo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60960" rIns="121920" bIns="60960" numCol="1" spcCol="1270" anchor="ctr" anchorCtr="0">
                <a:noAutofit/>
              </a:bodyPr>
              <a:lstStyle/>
              <a:p>
                <a:pPr lvl="0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600" b="1" dirty="0" smtClean="0">
                    <a:solidFill>
                      <a:schemeClr val="tx1"/>
                    </a:solidFill>
                  </a:rPr>
                  <a:t> 우리가 넉넉히 지닌 바 </a:t>
                </a:r>
                <a:r>
                  <a:rPr lang="en-US" altLang="ko-KR" sz="1600" b="1" dirty="0" smtClean="0">
                    <a:solidFill>
                      <a:schemeClr val="tx1"/>
                    </a:solidFill>
                  </a:rPr>
                  <a:t/>
                </a:r>
                <a:br>
                  <a:rPr lang="en-US" altLang="ko-KR" sz="1600" b="1" dirty="0" smtClean="0">
                    <a:solidFill>
                      <a:schemeClr val="tx1"/>
                    </a:solidFill>
                  </a:rPr>
                </a:br>
                <a:r>
                  <a:rPr lang="en-US" altLang="ko-KR" sz="1600" b="1" dirty="0" smtClean="0">
                    <a:solidFill>
                      <a:schemeClr val="tx1"/>
                    </a:solidFill>
                  </a:rPr>
                  <a:t>                </a:t>
                </a:r>
                <a:r>
                  <a:rPr lang="ko-KR" altLang="en-US" sz="1600" b="1" dirty="0" smtClean="0">
                    <a:solidFill>
                      <a:schemeClr val="tx1"/>
                    </a:solidFill>
                  </a:rPr>
                  <a:t>독창적 능력을 발휘하여 </a:t>
                </a:r>
                <a:r>
                  <a:rPr lang="en-US" altLang="ko-KR" sz="1400" b="1" dirty="0" smtClean="0">
                    <a:solidFill>
                      <a:schemeClr val="tx1"/>
                    </a:solidFill>
                  </a:rPr>
                  <a:t/>
                </a:r>
                <a:br>
                  <a:rPr lang="en-US" altLang="ko-KR" sz="1400" b="1" dirty="0" smtClean="0">
                    <a:solidFill>
                      <a:schemeClr val="tx1"/>
                    </a:solidFill>
                  </a:rPr>
                </a:br>
                <a:r>
                  <a:rPr lang="ko-KR" altLang="en-US" sz="1200" dirty="0" smtClean="0">
                    <a:solidFill>
                      <a:schemeClr val="tx1"/>
                    </a:solidFill>
                  </a:rPr>
                  <a:t>  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我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아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)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의 自足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자족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)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한 獨創力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독창력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)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을 發揮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/>
                </a:r>
                <a:br>
                  <a:rPr lang="en-US" altLang="ko-KR" sz="1200" b="1" dirty="0" smtClean="0">
                    <a:solidFill>
                      <a:srgbClr val="0070C0"/>
                    </a:solidFill>
                  </a:rPr>
                </a:b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 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 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발휘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)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하야</a:t>
                </a:r>
                <a:endParaRPr lang="ko-KR" altLang="en-US" sz="1200" b="1" dirty="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64" name="오른쪽 화살표 63"/>
            <p:cNvSpPr/>
            <p:nvPr/>
          </p:nvSpPr>
          <p:spPr>
            <a:xfrm>
              <a:off x="4214810" y="4500570"/>
              <a:ext cx="428628" cy="357190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428596" y="5286388"/>
            <a:ext cx="4214842" cy="928694"/>
            <a:chOff x="428596" y="5286388"/>
            <a:chExt cx="4214842" cy="928694"/>
          </a:xfrm>
        </p:grpSpPr>
        <p:grpSp>
          <p:nvGrpSpPr>
            <p:cNvPr id="55" name="그룹 54"/>
            <p:cNvGrpSpPr/>
            <p:nvPr/>
          </p:nvGrpSpPr>
          <p:grpSpPr>
            <a:xfrm>
              <a:off x="428596" y="5286388"/>
              <a:ext cx="3857620" cy="928694"/>
              <a:chOff x="4714876" y="2071678"/>
              <a:chExt cx="3786214" cy="928694"/>
            </a:xfrm>
          </p:grpSpPr>
          <p:sp>
            <p:nvSpPr>
              <p:cNvPr id="56" name="모서리가 둥근 직사각형 55"/>
              <p:cNvSpPr/>
              <p:nvPr/>
            </p:nvSpPr>
            <p:spPr>
              <a:xfrm>
                <a:off x="4714876" y="2071678"/>
                <a:ext cx="3786214" cy="928694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7" name="모서리가 둥근 직사각형 10"/>
              <p:cNvSpPr/>
              <p:nvPr/>
            </p:nvSpPr>
            <p:spPr>
              <a:xfrm>
                <a:off x="4714876" y="2071678"/>
                <a:ext cx="3786214" cy="928694"/>
              </a:xfrm>
              <a:prstGeom prst="rect">
                <a:avLst/>
              </a:prstGeo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60960" rIns="121920" bIns="60960" numCol="1" spcCol="1270" anchor="ctr" anchorCtr="0">
                <a:noAutofit/>
              </a:bodyPr>
              <a:lstStyle/>
              <a:p>
                <a:pPr lvl="0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600" b="1" dirty="0" smtClean="0">
                    <a:solidFill>
                      <a:schemeClr val="tx1"/>
                    </a:solidFill>
                  </a:rPr>
                  <a:t>봄기운이 가득한 온 누리에 </a:t>
                </a:r>
                <a:r>
                  <a:rPr lang="en-US" altLang="ko-KR" sz="1600" b="1" dirty="0" smtClean="0">
                    <a:solidFill>
                      <a:schemeClr val="tx1"/>
                    </a:solidFill>
                  </a:rPr>
                  <a:t/>
                </a:r>
                <a:br>
                  <a:rPr lang="en-US" altLang="ko-KR" sz="1600" b="1" dirty="0" smtClean="0">
                    <a:solidFill>
                      <a:schemeClr val="tx1"/>
                    </a:solidFill>
                  </a:rPr>
                </a:br>
                <a:r>
                  <a:rPr lang="en-US" altLang="ko-KR" sz="1600" b="1" dirty="0" smtClean="0">
                    <a:solidFill>
                      <a:schemeClr val="tx1"/>
                    </a:solidFill>
                  </a:rPr>
                  <a:t>              </a:t>
                </a:r>
                <a:r>
                  <a:rPr lang="ko-KR" altLang="en-US" sz="1600" b="1" dirty="0" smtClean="0">
                    <a:solidFill>
                      <a:schemeClr val="tx1"/>
                    </a:solidFill>
                  </a:rPr>
                  <a:t>겨레의 뛰어남을 꽃피우리라</a:t>
                </a:r>
                <a:r>
                  <a:rPr lang="en-US" altLang="ko-KR" sz="1600" b="1" dirty="0" smtClean="0">
                    <a:solidFill>
                      <a:schemeClr val="tx1"/>
                    </a:solidFill>
                  </a:rPr>
                  <a:t>.</a:t>
                </a:r>
                <a:br>
                  <a:rPr lang="en-US" altLang="ko-KR" sz="1600" b="1" dirty="0" smtClean="0">
                    <a:solidFill>
                      <a:schemeClr val="tx1"/>
                    </a:solidFill>
                  </a:rPr>
                </a:br>
                <a:r>
                  <a:rPr lang="ko-KR" altLang="en-US" sz="1200" b="1" dirty="0" smtClean="0">
                    <a:solidFill>
                      <a:schemeClr val="tx1"/>
                    </a:solidFill>
                  </a:rPr>
                  <a:t> 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春滿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춘만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)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한 大界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대계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)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에 民族的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민족적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) </a:t>
                </a:r>
                <a:br>
                  <a:rPr lang="en-US" altLang="ko-KR" sz="1200" b="1" dirty="0" smtClean="0">
                    <a:solidFill>
                      <a:srgbClr val="0070C0"/>
                    </a:solidFill>
                  </a:rPr>
                </a:b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 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精華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정화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)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를 結紐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(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결뉴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)</a:t>
                </a:r>
                <a:r>
                  <a:rPr lang="ko-KR" altLang="en-US" sz="1200" b="1" dirty="0" smtClean="0">
                    <a:solidFill>
                      <a:srgbClr val="0070C0"/>
                    </a:solidFill>
                  </a:rPr>
                  <a:t>할 지로다</a:t>
                </a:r>
                <a:r>
                  <a:rPr lang="en-US" altLang="ko-KR" sz="1200" b="1" dirty="0" smtClean="0">
                    <a:solidFill>
                      <a:srgbClr val="0070C0"/>
                    </a:solidFill>
                  </a:rPr>
                  <a:t>.</a:t>
                </a:r>
                <a:endParaRPr lang="ko-KR" altLang="en-US" sz="1200" b="1" dirty="0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66" name="오른쪽 화살표 65"/>
            <p:cNvSpPr/>
            <p:nvPr/>
          </p:nvSpPr>
          <p:spPr>
            <a:xfrm>
              <a:off x="4214810" y="5500702"/>
              <a:ext cx="428628" cy="357190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6715140" y="2285992"/>
            <a:ext cx="2285984" cy="1643074"/>
            <a:chOff x="6786578" y="2357430"/>
            <a:chExt cx="2000264" cy="1643074"/>
          </a:xfrm>
        </p:grpSpPr>
        <p:sp>
          <p:nvSpPr>
            <p:cNvPr id="70" name="구름 모양 설명선 69"/>
            <p:cNvSpPr/>
            <p:nvPr/>
          </p:nvSpPr>
          <p:spPr>
            <a:xfrm>
              <a:off x="6786578" y="2357430"/>
              <a:ext cx="2000264" cy="1643074"/>
            </a:xfrm>
            <a:prstGeom prst="cloudCallout">
              <a:avLst/>
            </a:prstGeom>
            <a:solidFill>
              <a:srgbClr val="F86036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직사각형 71"/>
            <p:cNvSpPr/>
            <p:nvPr/>
          </p:nvSpPr>
          <p:spPr>
            <a:xfrm>
              <a:off x="6929454" y="2857496"/>
              <a:ext cx="1714512" cy="57150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err="1" smtClean="0">
                  <a:solidFill>
                    <a:schemeClr val="bg1"/>
                  </a:solidFill>
                </a:rPr>
                <a:t>삼일동지회가</a:t>
              </a:r>
              <a:r>
                <a:rPr lang="ko-KR" altLang="en-US" b="1" dirty="0" smtClean="0">
                  <a:solidFill>
                    <a:schemeClr val="bg1"/>
                  </a:solidFill>
                </a:rPr>
                <a:t> </a:t>
              </a:r>
              <a:r>
                <a:rPr lang="en-US" altLang="ko-KR" b="1" dirty="0" smtClean="0">
                  <a:solidFill>
                    <a:schemeClr val="bg1"/>
                  </a:solidFill>
                </a:rPr>
                <a:t/>
              </a:r>
              <a:br>
                <a:rPr lang="en-US" altLang="ko-KR" b="1" dirty="0" smtClean="0">
                  <a:solidFill>
                    <a:schemeClr val="bg1"/>
                  </a:solidFill>
                </a:rPr>
              </a:br>
              <a:r>
                <a:rPr lang="ko-KR" altLang="en-US" b="1" dirty="0" smtClean="0">
                  <a:solidFill>
                    <a:schemeClr val="bg1"/>
                  </a:solidFill>
                </a:rPr>
                <a:t>함께 </a:t>
              </a:r>
              <a:r>
                <a:rPr lang="en-US" altLang="ko-KR" b="1" dirty="0" smtClean="0">
                  <a:solidFill>
                    <a:schemeClr val="bg1"/>
                  </a:solidFill>
                </a:rPr>
                <a:t/>
              </a:r>
              <a:br>
                <a:rPr lang="en-US" altLang="ko-KR" b="1" dirty="0" smtClean="0">
                  <a:solidFill>
                    <a:schemeClr val="bg1"/>
                  </a:solidFill>
                </a:rPr>
              </a:br>
              <a:r>
                <a:rPr lang="ko-KR" altLang="en-US" b="1" dirty="0" smtClean="0">
                  <a:solidFill>
                    <a:schemeClr val="bg1"/>
                  </a:solidFill>
                </a:rPr>
                <a:t>하고 있습니다</a:t>
              </a:r>
              <a:r>
                <a:rPr lang="en-US" altLang="ko-KR" b="1" dirty="0" smtClean="0">
                  <a:solidFill>
                    <a:schemeClr val="bg1"/>
                  </a:solidFill>
                </a:rPr>
                <a:t>.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양쪽 모서리가 둥근 사각형 8"/>
          <p:cNvSpPr/>
          <p:nvPr/>
        </p:nvSpPr>
        <p:spPr>
          <a:xfrm>
            <a:off x="4585329" y="2071678"/>
            <a:ext cx="3129943" cy="92869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9530" tIns="24765" rIns="49530" bIns="24765" numCol="1" spcCol="1270" anchor="ctr" anchorCtr="0">
            <a:noAutofit/>
          </a:bodyPr>
          <a:lstStyle/>
          <a:p>
            <a:pPr marL="114300" lvl="1" indent="-114300" algn="l" defTabSz="57785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ko-KR" altLang="en-US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   대한민국은</a:t>
            </a:r>
            <a:r>
              <a:rPr lang="ko-KR" altLang="en-US" sz="1400" b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</a:t>
            </a:r>
            <a:endParaRPr lang="en-US" altLang="ko-KR" sz="1400" b="1" dirty="0" smtClean="0">
              <a:solidFill>
                <a:srgbClr val="0070C0"/>
              </a:solidFill>
              <a:latin typeface="나눔명조 ExtraBold" pitchFamily="18" charset="-127"/>
              <a:ea typeface="나눔명조 ExtraBold" pitchFamily="18" charset="-127"/>
            </a:endParaRPr>
          </a:p>
          <a:p>
            <a:pPr marL="114300" lvl="1" indent="-114300" algn="l" defTabSz="57785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b="1" dirty="0" smtClean="0">
                <a:latin typeface="나눔명조 ExtraBold" pitchFamily="18" charset="-127"/>
                <a:ea typeface="나눔명조 ExtraBold" pitchFamily="18" charset="-127"/>
              </a:rPr>
              <a:t>독립을 맞이 하였으며</a:t>
            </a:r>
            <a:endParaRPr lang="en-US" altLang="ko-KR" sz="1400" b="1" dirty="0" smtClean="0">
              <a:latin typeface="나눔명조 ExtraBold" pitchFamily="18" charset="-127"/>
              <a:ea typeface="나눔명조 ExtraBold" pitchFamily="18" charset="-127"/>
            </a:endParaRPr>
          </a:p>
          <a:p>
            <a:pPr marL="114300" lvl="1" indent="-114300" algn="l" defTabSz="577850" latinLnBrk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b="1" dirty="0" smtClean="0">
                <a:latin typeface="나눔명조 ExtraBold" pitchFamily="18" charset="-127"/>
                <a:ea typeface="나눔명조 ExtraBold" pitchFamily="18" charset="-127"/>
              </a:rPr>
              <a:t>자유권을 지키고 있습니다</a:t>
            </a:r>
            <a:r>
              <a:rPr lang="en-US" altLang="ko-KR" sz="1400" b="1" dirty="0" smtClean="0">
                <a:latin typeface="나눔명조 ExtraBold" pitchFamily="18" charset="-127"/>
                <a:ea typeface="나눔명조 ExtraBold" pitchFamily="18" charset="-127"/>
              </a:rPr>
              <a:t>.</a:t>
            </a:r>
            <a:endParaRPr lang="ko-KR" altLang="en-US" sz="1400" b="1" kern="1200" dirty="0">
              <a:latin typeface="나눔명조 ExtraBold" pitchFamily="18" charset="-127"/>
              <a:ea typeface="나눔명조 ExtraBold" pitchFamily="18" charset="-127"/>
            </a:endParaRPr>
          </a:p>
        </p:txBody>
      </p:sp>
      <p:pic>
        <p:nvPicPr>
          <p:cNvPr id="53" name="sm10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58" name="sm11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963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4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5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6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7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75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6624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3" presetID="35" presetClass="emph" presetSubtype="0" fill="hold" nodeType="withEffect">
                                  <p:stCondLst>
                                    <p:cond delay="77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audio>
              <p:cMediaNode vol="100000"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  <p:bldLst>
      <p:bldP spid="71" grpId="0" animBg="1"/>
      <p:bldP spid="47" grpId="0"/>
      <p:bldP spid="65" grpId="0"/>
      <p:bldP spid="75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그룹 20"/>
          <p:cNvGrpSpPr/>
          <p:nvPr/>
        </p:nvGrpSpPr>
        <p:grpSpPr>
          <a:xfrm>
            <a:off x="1920328" y="2981594"/>
            <a:ext cx="5437754" cy="2550679"/>
            <a:chOff x="1920328" y="2981594"/>
            <a:chExt cx="5437754" cy="2550679"/>
          </a:xfrm>
        </p:grpSpPr>
        <p:sp>
          <p:nvSpPr>
            <p:cNvPr id="83" name="타원 82"/>
            <p:cNvSpPr/>
            <p:nvPr/>
          </p:nvSpPr>
          <p:spPr>
            <a:xfrm rot="20097745">
              <a:off x="1920328" y="2981594"/>
              <a:ext cx="5437754" cy="255067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600" dirty="0"/>
            </a:p>
          </p:txBody>
        </p:sp>
        <p:sp>
          <p:nvSpPr>
            <p:cNvPr id="84" name="직사각형 83"/>
            <p:cNvSpPr/>
            <p:nvPr/>
          </p:nvSpPr>
          <p:spPr>
            <a:xfrm rot="20172122">
              <a:off x="5528183" y="3086561"/>
              <a:ext cx="1285884" cy="714380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3600" dirty="0" smtClean="0">
                  <a:solidFill>
                    <a:schemeClr val="tx1"/>
                  </a:solidFill>
                </a:rPr>
                <a:t>공영</a:t>
              </a:r>
              <a:endParaRPr lang="ko-KR" altLang="en-US" sz="3600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25" name="직선 연결선 24"/>
          <p:cNvCxnSpPr/>
          <p:nvPr/>
        </p:nvCxnSpPr>
        <p:spPr>
          <a:xfrm>
            <a:off x="0" y="6357958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57356" y="428604"/>
            <a:ext cx="2714612" cy="285752"/>
          </a:xfrm>
        </p:spPr>
        <p:txBody>
          <a:bodyPr>
            <a:noAutofit/>
          </a:bodyPr>
          <a:lstStyle/>
          <a:p>
            <a:r>
              <a:rPr lang="ko-KR" altLang="en-US" sz="16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社團法人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lang="ko-KR" altLang="en-US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三</a:t>
            </a:r>
            <a:r>
              <a:rPr lang="en-US" altLang="ko-KR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·</a:t>
            </a:r>
            <a:r>
              <a:rPr lang="ko-KR" altLang="en-US" sz="2000" b="1" i="1" spc="-300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一</a:t>
            </a:r>
            <a:r>
              <a:rPr lang="ko-KR" altLang="en-US" sz="2000" b="1" i="1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同志會</a:t>
            </a:r>
            <a:endParaRPr lang="ko-KR" altLang="en-US" sz="2000" b="1" i="1" dirty="0">
              <a:solidFill>
                <a:srgbClr val="0070C0"/>
              </a:solidFill>
              <a:latin typeface="휴먼옛체" pitchFamily="18" charset="-127"/>
              <a:ea typeface="휴먼옛체" pitchFamily="18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1071538" y="785794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pic>
        <p:nvPicPr>
          <p:cNvPr id="26" name="그림 25" descr="6(15)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85918" cy="1285883"/>
          </a:xfrm>
          <a:prstGeom prst="rect">
            <a:avLst/>
          </a:prstGeom>
        </p:spPr>
      </p:pic>
      <p:sp>
        <p:nvSpPr>
          <p:cNvPr id="10" name="부제목 2"/>
          <p:cNvSpPr txBox="1">
            <a:spLocks/>
          </p:cNvSpPr>
          <p:nvPr/>
        </p:nvSpPr>
        <p:spPr>
          <a:xfrm>
            <a:off x="0" y="1285860"/>
            <a:ext cx="9144000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2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삼일동지회의</a:t>
            </a:r>
            <a:r>
              <a:rPr kumimoji="0" lang="ko-KR" altLang="en-US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 핵심가치는</a:t>
            </a:r>
          </a:p>
        </p:txBody>
      </p:sp>
      <p:sp>
        <p:nvSpPr>
          <p:cNvPr id="27" name="부제목 2"/>
          <p:cNvSpPr txBox="1">
            <a:spLocks/>
          </p:cNvSpPr>
          <p:nvPr/>
        </p:nvSpPr>
        <p:spPr>
          <a:xfrm>
            <a:off x="3786182" y="785794"/>
            <a:ext cx="5143568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1200" b="1" i="1" dirty="0" err="1" smtClean="0">
                <a:latin typeface="+mn-ea"/>
              </a:rPr>
              <a:t>三一精神繼承</a:t>
            </a:r>
            <a:r>
              <a:rPr lang="ko-KR" altLang="en-US" sz="1200" b="1" i="1" dirty="0" smtClean="0">
                <a:latin typeface="+mn-ea"/>
              </a:rPr>
              <a:t>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 국가보훈처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12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80" name="타원 79"/>
          <p:cNvSpPr/>
          <p:nvPr/>
        </p:nvSpPr>
        <p:spPr>
          <a:xfrm>
            <a:off x="2366885" y="3500438"/>
            <a:ext cx="1714512" cy="1643074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/>
              <a:t>자유</a:t>
            </a:r>
            <a:endParaRPr lang="ko-KR" altLang="en-US" sz="3600" dirty="0"/>
          </a:p>
        </p:txBody>
      </p:sp>
      <p:sp>
        <p:nvSpPr>
          <p:cNvPr id="81" name="타원 80"/>
          <p:cNvSpPr/>
          <p:nvPr/>
        </p:nvSpPr>
        <p:spPr>
          <a:xfrm>
            <a:off x="4009959" y="3357562"/>
            <a:ext cx="1714512" cy="1643074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/>
              <a:t>평화</a:t>
            </a:r>
            <a:endParaRPr lang="ko-KR" altLang="en-US" sz="3600" dirty="0"/>
          </a:p>
        </p:txBody>
      </p:sp>
      <p:sp>
        <p:nvSpPr>
          <p:cNvPr id="82" name="타원 81"/>
          <p:cNvSpPr/>
          <p:nvPr/>
        </p:nvSpPr>
        <p:spPr>
          <a:xfrm>
            <a:off x="3295579" y="4572008"/>
            <a:ext cx="1714512" cy="1643074"/>
          </a:xfrm>
          <a:prstGeom prst="ellipse">
            <a:avLst/>
          </a:prstGeom>
          <a:solidFill>
            <a:srgbClr val="F8603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smtClean="0"/>
              <a:t>평등</a:t>
            </a:r>
            <a:endParaRPr lang="ko-KR" altLang="en-US" sz="3600" dirty="0"/>
          </a:p>
        </p:txBody>
      </p:sp>
      <p:sp>
        <p:nvSpPr>
          <p:cNvPr id="41" name="제목 1"/>
          <p:cNvSpPr txBox="1">
            <a:spLocks/>
          </p:cNvSpPr>
          <p:nvPr/>
        </p:nvSpPr>
        <p:spPr>
          <a:xfrm>
            <a:off x="0" y="1857364"/>
            <a:ext cx="9144000" cy="35719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자유</a:t>
            </a:r>
            <a:r>
              <a:rPr kumimoji="0" lang="en-US" altLang="ko-KR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(</a:t>
            </a:r>
            <a:r>
              <a:rPr kumimoji="0" lang="ko-KR" alt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自由</a:t>
            </a:r>
            <a:r>
              <a:rPr kumimoji="0" lang="en-US" altLang="ko-KR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). </a:t>
            </a:r>
            <a:r>
              <a:rPr kumimoji="0" lang="ko-KR" alt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평화</a:t>
            </a:r>
            <a:r>
              <a:rPr kumimoji="0" lang="en-US" altLang="ko-KR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(</a:t>
            </a: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  <a:cs typeface="+mj-cs"/>
              </a:rPr>
              <a:t>平和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  <a:cs typeface="+mj-cs"/>
              </a:rPr>
              <a:t>)</a:t>
            </a:r>
            <a:r>
              <a:rPr kumimoji="0" lang="en-US" altLang="ko-KR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. </a:t>
            </a:r>
            <a:r>
              <a:rPr kumimoji="0" lang="ko-KR" alt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평등</a:t>
            </a:r>
            <a:r>
              <a:rPr kumimoji="0" lang="en-US" altLang="ko-KR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(</a:t>
            </a:r>
            <a:r>
              <a:rPr kumimoji="0" lang="ko-KR" alt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平等</a:t>
            </a:r>
            <a:r>
              <a:rPr kumimoji="0" lang="en-US" altLang="ko-KR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). </a:t>
            </a:r>
            <a:r>
              <a:rPr kumimoji="0" lang="ko-KR" alt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공영</a:t>
            </a:r>
            <a:r>
              <a:rPr kumimoji="0" lang="en-US" altLang="ko-KR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(</a:t>
            </a:r>
            <a:r>
              <a:rPr kumimoji="0" lang="ko-KR" alt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共榮</a:t>
            </a:r>
            <a:r>
              <a:rPr kumimoji="0" lang="en-US" altLang="ko-KR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)</a:t>
            </a:r>
            <a:r>
              <a:rPr kumimoji="0" lang="ko-KR" alt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 실천을 위한</a:t>
            </a:r>
            <a:endParaRPr kumimoji="0" lang="ko-KR" alt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j-cs"/>
            </a:endParaRPr>
          </a:p>
        </p:txBody>
      </p:sp>
      <p:sp>
        <p:nvSpPr>
          <p:cNvPr id="87" name="제목 1"/>
          <p:cNvSpPr txBox="1">
            <a:spLocks/>
          </p:cNvSpPr>
          <p:nvPr/>
        </p:nvSpPr>
        <p:spPr>
          <a:xfrm>
            <a:off x="0" y="2214554"/>
            <a:ext cx="9144000" cy="35719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민족정신을 영구히 계승할 것 입니다</a:t>
            </a:r>
            <a:r>
              <a:rPr kumimoji="0" lang="en-US" altLang="ko-KR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.</a:t>
            </a:r>
            <a:endParaRPr kumimoji="0" lang="ko-KR" alt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j-cs"/>
            </a:endParaRPr>
          </a:p>
        </p:txBody>
      </p:sp>
      <p:sp>
        <p:nvSpPr>
          <p:cNvPr id="17" name="제목 1"/>
          <p:cNvSpPr txBox="1">
            <a:spLocks/>
          </p:cNvSpPr>
          <p:nvPr/>
        </p:nvSpPr>
        <p:spPr>
          <a:xfrm>
            <a:off x="5786446" y="5143512"/>
            <a:ext cx="3071834" cy="64294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삼일동지회의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 핵심가치는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/>
            </a:r>
            <a:b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</a:b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독립선언문을 기반으로 하고 있습니다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.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j-cs"/>
            </a:endParaRPr>
          </a:p>
        </p:txBody>
      </p:sp>
      <p:pic>
        <p:nvPicPr>
          <p:cNvPr id="18" name="sm07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2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10" grpId="0" build="p" advAuto="0"/>
      <p:bldP spid="80" grpId="0" animBg="1"/>
      <p:bldP spid="81" grpId="0" animBg="1"/>
      <p:bldP spid="82" grpId="0" animBg="1"/>
      <p:bldP spid="41" grpId="0"/>
      <p:bldP spid="87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직선 연결선 24"/>
          <p:cNvCxnSpPr/>
          <p:nvPr/>
        </p:nvCxnSpPr>
        <p:spPr>
          <a:xfrm>
            <a:off x="0" y="6357958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57356" y="428604"/>
            <a:ext cx="2714612" cy="285752"/>
          </a:xfrm>
        </p:spPr>
        <p:txBody>
          <a:bodyPr>
            <a:noAutofit/>
          </a:bodyPr>
          <a:lstStyle/>
          <a:p>
            <a:r>
              <a:rPr lang="ko-KR" altLang="en-US" sz="16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社團法人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lang="ko-KR" altLang="en-US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三</a:t>
            </a:r>
            <a:r>
              <a:rPr lang="en-US" altLang="ko-KR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·</a:t>
            </a:r>
            <a:r>
              <a:rPr lang="ko-KR" altLang="en-US" sz="2000" b="1" i="1" spc="-300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一</a:t>
            </a:r>
            <a:r>
              <a:rPr lang="ko-KR" altLang="en-US" sz="2000" b="1" i="1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同志會</a:t>
            </a:r>
            <a:endParaRPr lang="ko-KR" altLang="en-US" sz="2000" b="1" i="1" dirty="0">
              <a:solidFill>
                <a:srgbClr val="0070C0"/>
              </a:solidFill>
              <a:latin typeface="휴먼옛체" pitchFamily="18" charset="-127"/>
              <a:ea typeface="휴먼옛체" pitchFamily="18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0" y="785794"/>
            <a:ext cx="91440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sp>
        <p:nvSpPr>
          <p:cNvPr id="10" name="부제목 2"/>
          <p:cNvSpPr txBox="1">
            <a:spLocks/>
          </p:cNvSpPr>
          <p:nvPr/>
        </p:nvSpPr>
        <p:spPr>
          <a:xfrm>
            <a:off x="0" y="1428736"/>
            <a:ext cx="9144000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2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삼일동지회</a:t>
            </a:r>
            <a:r>
              <a:rPr kumimoji="0" lang="ko-KR" altLang="en-US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3200" b="1" spc="6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CI</a:t>
            </a:r>
            <a:endParaRPr kumimoji="0" lang="ko-KR" altLang="en-US" sz="3200" b="1" u="none" strike="noStrike" kern="1200" cap="none" spc="60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7" name="부제목 2"/>
          <p:cNvSpPr txBox="1">
            <a:spLocks/>
          </p:cNvSpPr>
          <p:nvPr/>
        </p:nvSpPr>
        <p:spPr>
          <a:xfrm>
            <a:off x="3786182" y="785794"/>
            <a:ext cx="5143568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1200" b="1" i="1" dirty="0" err="1" smtClean="0">
                <a:latin typeface="+mn-ea"/>
              </a:rPr>
              <a:t>三一精神繼承</a:t>
            </a:r>
            <a:r>
              <a:rPr lang="ko-KR" altLang="en-US" sz="1200" b="1" i="1" dirty="0" smtClean="0">
                <a:latin typeface="+mn-ea"/>
              </a:rPr>
              <a:t>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 국가보훈처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12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41" name="제목 1"/>
          <p:cNvSpPr txBox="1">
            <a:spLocks/>
          </p:cNvSpPr>
          <p:nvPr/>
        </p:nvSpPr>
        <p:spPr>
          <a:xfrm>
            <a:off x="0" y="2000240"/>
            <a:ext cx="9144000" cy="35719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자유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>(</a:t>
            </a: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自由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>). </a:t>
            </a: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평화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>(</a:t>
            </a: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平和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>). </a:t>
            </a: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평등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>(</a:t>
            </a: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平等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>). </a:t>
            </a: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공영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>(</a:t>
            </a: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共榮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>)</a:t>
            </a: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 </a:t>
            </a:r>
            <a:r>
              <a:rPr kumimoji="0" lang="ko-KR" alt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실천의</a:t>
            </a:r>
            <a:r>
              <a:rPr kumimoji="0" lang="en-US" altLang="ko-KR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 </a:t>
            </a:r>
            <a:r>
              <a:rPr kumimoji="0" lang="ko-KR" altLang="en-U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상징</a:t>
            </a:r>
            <a:endParaRPr kumimoji="0" lang="ko-KR" altLang="en-US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j-cs"/>
            </a:endParaRPr>
          </a:p>
        </p:txBody>
      </p:sp>
      <p:pic>
        <p:nvPicPr>
          <p:cNvPr id="17" name="그림 16" descr="건곤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7422" y="2571744"/>
            <a:ext cx="4402362" cy="2643206"/>
          </a:xfrm>
          <a:prstGeom prst="rect">
            <a:avLst/>
          </a:prstGeom>
        </p:spPr>
      </p:pic>
      <p:grpSp>
        <p:nvGrpSpPr>
          <p:cNvPr id="49" name="그룹 48"/>
          <p:cNvGrpSpPr/>
          <p:nvPr/>
        </p:nvGrpSpPr>
        <p:grpSpPr>
          <a:xfrm>
            <a:off x="6500826" y="3429000"/>
            <a:ext cx="2500330" cy="285752"/>
            <a:chOff x="6500826" y="3429000"/>
            <a:chExt cx="2500330" cy="285752"/>
          </a:xfrm>
        </p:grpSpPr>
        <p:cxnSp>
          <p:nvCxnSpPr>
            <p:cNvPr id="19" name="직선 연결선 18"/>
            <p:cNvCxnSpPr/>
            <p:nvPr/>
          </p:nvCxnSpPr>
          <p:spPr>
            <a:xfrm>
              <a:off x="6500826" y="3643314"/>
              <a:ext cx="714380" cy="158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제목 1"/>
            <p:cNvSpPr txBox="1">
              <a:spLocks/>
            </p:cNvSpPr>
            <p:nvPr/>
          </p:nvSpPr>
          <p:spPr>
            <a:xfrm>
              <a:off x="6858016" y="3429000"/>
              <a:ext cx="2143140" cy="2857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pPr marL="0" marR="0" lvl="0" indent="0" defTabSz="914400" rtl="0" eaLnBrk="1" fontAlgn="auto" latinLnBrk="1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  <a:cs typeface="+mj-cs"/>
                </a:rPr>
                <a:t>비들기</a:t>
              </a:r>
              <a:r>
                <a:rPr kumimoji="0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  <a:cs typeface="+mj-cs"/>
                </a:rPr>
                <a:t/>
              </a:r>
              <a:br>
                <a:rPr kumimoji="0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  <a:cs typeface="+mj-cs"/>
                </a:rPr>
              </a:br>
              <a:r>
                <a:rPr kumimoji="0" lang="ko-KR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  <a:cs typeface="+mj-cs"/>
                </a:rPr>
                <a:t>자유</a:t>
              </a:r>
              <a:r>
                <a:rPr kumimoji="0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  <a:cs typeface="+mj-cs"/>
                </a:rPr>
                <a:t>. </a:t>
              </a:r>
              <a:r>
                <a:rPr kumimoji="0" lang="ko-KR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  <a:cs typeface="+mj-cs"/>
                </a:rPr>
                <a:t>평화</a:t>
              </a:r>
              <a:r>
                <a:rPr kumimoji="0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  <a:cs typeface="+mj-cs"/>
                </a:rPr>
                <a:t>. </a:t>
              </a:r>
              <a:r>
                <a:rPr kumimoji="0" lang="ko-KR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  <a:cs typeface="+mj-cs"/>
                </a:rPr>
                <a:t>평등의 상징</a:t>
              </a:r>
              <a:endPara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endParaRPr>
            </a:p>
          </p:txBody>
        </p:sp>
      </p:grpSp>
      <p:sp>
        <p:nvSpPr>
          <p:cNvPr id="22" name="제목 1"/>
          <p:cNvSpPr txBox="1">
            <a:spLocks/>
          </p:cNvSpPr>
          <p:nvPr/>
        </p:nvSpPr>
        <p:spPr>
          <a:xfrm>
            <a:off x="142844" y="4143380"/>
            <a:ext cx="2143140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1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태극과 </a:t>
            </a:r>
            <a:r>
              <a:rPr lang="en-US" altLang="ko-KR" sz="16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4</a:t>
            </a:r>
            <a:r>
              <a:rPr lang="ko-KR" altLang="en-US" sz="16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괘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/>
            </a:r>
            <a:b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</a:b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창조와 공영의 상징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j-cs"/>
            </a:endParaRPr>
          </a:p>
        </p:txBody>
      </p:sp>
      <p:sp>
        <p:nvSpPr>
          <p:cNvPr id="32" name="제목 1"/>
          <p:cNvSpPr txBox="1">
            <a:spLocks/>
          </p:cNvSpPr>
          <p:nvPr/>
        </p:nvSpPr>
        <p:spPr>
          <a:xfrm>
            <a:off x="1000100" y="5357826"/>
            <a:ext cx="6786610" cy="35719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b="1" spc="3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SIC</a:t>
            </a:r>
            <a:r>
              <a:rPr lang="ko-KR" altLang="en-US" sz="16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 </a:t>
            </a:r>
            <a:r>
              <a:rPr lang="en-US" altLang="ko-KR" sz="16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: </a:t>
            </a:r>
            <a:r>
              <a:rPr lang="ko-KR" altLang="en-US" sz="1600" b="1" dirty="0" err="1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삼일동지회</a:t>
            </a:r>
            <a:r>
              <a:rPr lang="en-US" altLang="ko-KR" sz="1600" b="1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 - SAM IL COMRADE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j-cs"/>
            </a:endParaRPr>
          </a:p>
        </p:txBody>
      </p:sp>
      <p:grpSp>
        <p:nvGrpSpPr>
          <p:cNvPr id="50" name="그룹 49"/>
          <p:cNvGrpSpPr/>
          <p:nvPr/>
        </p:nvGrpSpPr>
        <p:grpSpPr>
          <a:xfrm>
            <a:off x="571472" y="3286124"/>
            <a:ext cx="2071702" cy="571504"/>
            <a:chOff x="571472" y="3286124"/>
            <a:chExt cx="2071702" cy="571504"/>
          </a:xfrm>
        </p:grpSpPr>
        <p:cxnSp>
          <p:nvCxnSpPr>
            <p:cNvPr id="28" name="직선 연결선 27"/>
            <p:cNvCxnSpPr/>
            <p:nvPr/>
          </p:nvCxnSpPr>
          <p:spPr>
            <a:xfrm>
              <a:off x="1643042" y="3429000"/>
              <a:ext cx="1000132" cy="158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제목 1"/>
            <p:cNvSpPr txBox="1">
              <a:spLocks/>
            </p:cNvSpPr>
            <p:nvPr/>
          </p:nvSpPr>
          <p:spPr>
            <a:xfrm>
              <a:off x="1071538" y="3286124"/>
              <a:ext cx="1214446" cy="2857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pPr marL="0" marR="0" lvl="0" indent="0" algn="r" defTabSz="914400" rtl="0" eaLnBrk="1" fontAlgn="auto" latinLnBrk="1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600" b="1" dirty="0" smtClean="0">
                  <a:solidFill>
                    <a:srgbClr val="0070C0"/>
                  </a:solidFill>
                  <a:latin typeface="나눔고딕 ExtraBold" pitchFamily="50" charset="-127"/>
                  <a:ea typeface="나눔고딕 ExtraBold" pitchFamily="50" charset="-127"/>
                  <a:cs typeface="+mj-cs"/>
                </a:rPr>
                <a:t>4</a:t>
              </a:r>
              <a:r>
                <a:rPr lang="ko-KR" altLang="en-US" sz="1600" b="1" dirty="0" smtClean="0">
                  <a:solidFill>
                    <a:srgbClr val="0070C0"/>
                  </a:solidFill>
                  <a:latin typeface="나눔고딕 ExtraBold" pitchFamily="50" charset="-127"/>
                  <a:ea typeface="나눔고딕 ExtraBold" pitchFamily="50" charset="-127"/>
                  <a:cs typeface="+mj-cs"/>
                </a:rPr>
                <a:t>괘 모형</a:t>
              </a:r>
              <a:endPara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endParaRPr>
            </a:p>
          </p:txBody>
        </p:sp>
        <p:grpSp>
          <p:nvGrpSpPr>
            <p:cNvPr id="68" name="그룹 67"/>
            <p:cNvGrpSpPr/>
            <p:nvPr/>
          </p:nvGrpSpPr>
          <p:grpSpPr>
            <a:xfrm>
              <a:off x="571472" y="3643314"/>
              <a:ext cx="1571636" cy="214314"/>
              <a:chOff x="142844" y="2571744"/>
              <a:chExt cx="1857388" cy="288147"/>
            </a:xfrm>
          </p:grpSpPr>
          <p:grpSp>
            <p:nvGrpSpPr>
              <p:cNvPr id="37" name="그룹 36"/>
              <p:cNvGrpSpPr/>
              <p:nvPr/>
            </p:nvGrpSpPr>
            <p:grpSpPr>
              <a:xfrm>
                <a:off x="142844" y="2571744"/>
                <a:ext cx="357190" cy="284164"/>
                <a:chOff x="857224" y="2571744"/>
                <a:chExt cx="357190" cy="284164"/>
              </a:xfrm>
            </p:grpSpPr>
            <p:cxnSp>
              <p:nvCxnSpPr>
                <p:cNvPr id="33" name="직선 연결선 32"/>
                <p:cNvCxnSpPr/>
                <p:nvPr/>
              </p:nvCxnSpPr>
              <p:spPr>
                <a:xfrm>
                  <a:off x="857224" y="2571744"/>
                  <a:ext cx="357190" cy="1588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직선 연결선 34"/>
                <p:cNvCxnSpPr/>
                <p:nvPr/>
              </p:nvCxnSpPr>
              <p:spPr>
                <a:xfrm>
                  <a:off x="857224" y="2713032"/>
                  <a:ext cx="357190" cy="1588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직선 연결선 35"/>
                <p:cNvCxnSpPr/>
                <p:nvPr/>
              </p:nvCxnSpPr>
              <p:spPr>
                <a:xfrm>
                  <a:off x="857224" y="2854320"/>
                  <a:ext cx="357190" cy="1588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8" name="그룹 47"/>
              <p:cNvGrpSpPr/>
              <p:nvPr/>
            </p:nvGrpSpPr>
            <p:grpSpPr>
              <a:xfrm>
                <a:off x="642910" y="2571744"/>
                <a:ext cx="357190" cy="288147"/>
                <a:chOff x="857224" y="3000372"/>
                <a:chExt cx="357190" cy="288147"/>
              </a:xfrm>
            </p:grpSpPr>
            <p:grpSp>
              <p:nvGrpSpPr>
                <p:cNvPr id="43" name="그룹 42"/>
                <p:cNvGrpSpPr/>
                <p:nvPr/>
              </p:nvGrpSpPr>
              <p:grpSpPr>
                <a:xfrm>
                  <a:off x="857224" y="3000372"/>
                  <a:ext cx="142876" cy="288147"/>
                  <a:chOff x="857224" y="3000372"/>
                  <a:chExt cx="142876" cy="288147"/>
                </a:xfrm>
              </p:grpSpPr>
              <p:cxnSp>
                <p:nvCxnSpPr>
                  <p:cNvPr id="39" name="직선 연결선 38"/>
                  <p:cNvCxnSpPr/>
                  <p:nvPr/>
                </p:nvCxnSpPr>
                <p:spPr>
                  <a:xfrm>
                    <a:off x="857224" y="3000372"/>
                    <a:ext cx="142876" cy="2395"/>
                  </a:xfrm>
                  <a:prstGeom prst="line">
                    <a:avLst/>
                  </a:prstGeom>
                  <a:ln w="381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직선 연결선 39"/>
                  <p:cNvCxnSpPr/>
                  <p:nvPr/>
                </p:nvCxnSpPr>
                <p:spPr>
                  <a:xfrm>
                    <a:off x="857224" y="3143248"/>
                    <a:ext cx="142876" cy="2395"/>
                  </a:xfrm>
                  <a:prstGeom prst="line">
                    <a:avLst/>
                  </a:prstGeom>
                  <a:ln w="381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" name="직선 연결선 41"/>
                  <p:cNvCxnSpPr/>
                  <p:nvPr/>
                </p:nvCxnSpPr>
                <p:spPr>
                  <a:xfrm>
                    <a:off x="857224" y="3286124"/>
                    <a:ext cx="142876" cy="2395"/>
                  </a:xfrm>
                  <a:prstGeom prst="line">
                    <a:avLst/>
                  </a:prstGeom>
                  <a:ln w="381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4" name="그룹 43"/>
                <p:cNvGrpSpPr/>
                <p:nvPr/>
              </p:nvGrpSpPr>
              <p:grpSpPr>
                <a:xfrm>
                  <a:off x="1071538" y="3000372"/>
                  <a:ext cx="142876" cy="288147"/>
                  <a:chOff x="857224" y="3000372"/>
                  <a:chExt cx="142876" cy="288147"/>
                </a:xfrm>
              </p:grpSpPr>
              <p:cxnSp>
                <p:nvCxnSpPr>
                  <p:cNvPr id="45" name="직선 연결선 44"/>
                  <p:cNvCxnSpPr/>
                  <p:nvPr/>
                </p:nvCxnSpPr>
                <p:spPr>
                  <a:xfrm>
                    <a:off x="857224" y="3000372"/>
                    <a:ext cx="142876" cy="2395"/>
                  </a:xfrm>
                  <a:prstGeom prst="line">
                    <a:avLst/>
                  </a:prstGeom>
                  <a:ln w="381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6" name="직선 연결선 45"/>
                  <p:cNvCxnSpPr/>
                  <p:nvPr/>
                </p:nvCxnSpPr>
                <p:spPr>
                  <a:xfrm>
                    <a:off x="857224" y="3143248"/>
                    <a:ext cx="142876" cy="2395"/>
                  </a:xfrm>
                  <a:prstGeom prst="line">
                    <a:avLst/>
                  </a:prstGeom>
                  <a:ln w="381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7" name="직선 연결선 46"/>
                  <p:cNvCxnSpPr/>
                  <p:nvPr/>
                </p:nvCxnSpPr>
                <p:spPr>
                  <a:xfrm>
                    <a:off x="857224" y="3286124"/>
                    <a:ext cx="142876" cy="2395"/>
                  </a:xfrm>
                  <a:prstGeom prst="line">
                    <a:avLst/>
                  </a:prstGeom>
                  <a:ln w="381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67" name="그룹 66"/>
              <p:cNvGrpSpPr/>
              <p:nvPr/>
            </p:nvGrpSpPr>
            <p:grpSpPr>
              <a:xfrm>
                <a:off x="1643042" y="2571744"/>
                <a:ext cx="357190" cy="288147"/>
                <a:chOff x="714348" y="3500438"/>
                <a:chExt cx="357190" cy="288147"/>
              </a:xfrm>
            </p:grpSpPr>
            <p:cxnSp>
              <p:nvCxnSpPr>
                <p:cNvPr id="52" name="직선 연결선 51"/>
                <p:cNvCxnSpPr/>
                <p:nvPr/>
              </p:nvCxnSpPr>
              <p:spPr>
                <a:xfrm>
                  <a:off x="714348" y="3643314"/>
                  <a:ext cx="357190" cy="1588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직선 연결선 58"/>
                <p:cNvCxnSpPr/>
                <p:nvPr/>
              </p:nvCxnSpPr>
              <p:spPr>
                <a:xfrm>
                  <a:off x="714348" y="3500438"/>
                  <a:ext cx="142876" cy="2395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직선 연결선 60"/>
                <p:cNvCxnSpPr/>
                <p:nvPr/>
              </p:nvCxnSpPr>
              <p:spPr>
                <a:xfrm>
                  <a:off x="714348" y="3786190"/>
                  <a:ext cx="142876" cy="2395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직선 연결선 55"/>
                <p:cNvCxnSpPr/>
                <p:nvPr/>
              </p:nvCxnSpPr>
              <p:spPr>
                <a:xfrm>
                  <a:off x="928662" y="3500438"/>
                  <a:ext cx="142876" cy="2395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직선 연결선 57"/>
                <p:cNvCxnSpPr/>
                <p:nvPr/>
              </p:nvCxnSpPr>
              <p:spPr>
                <a:xfrm>
                  <a:off x="928662" y="3786190"/>
                  <a:ext cx="142876" cy="2395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6" name="그룹 65"/>
              <p:cNvGrpSpPr/>
              <p:nvPr/>
            </p:nvGrpSpPr>
            <p:grpSpPr>
              <a:xfrm>
                <a:off x="1142976" y="2571744"/>
                <a:ext cx="357190" cy="284164"/>
                <a:chOff x="366682" y="3930654"/>
                <a:chExt cx="357190" cy="284164"/>
              </a:xfrm>
            </p:grpSpPr>
            <p:cxnSp>
              <p:nvCxnSpPr>
                <p:cNvPr id="62" name="직선 연결선 61"/>
                <p:cNvCxnSpPr/>
                <p:nvPr/>
              </p:nvCxnSpPr>
              <p:spPr>
                <a:xfrm>
                  <a:off x="366682" y="3930654"/>
                  <a:ext cx="357190" cy="1588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직선 연결선 62"/>
                <p:cNvCxnSpPr/>
                <p:nvPr/>
              </p:nvCxnSpPr>
              <p:spPr>
                <a:xfrm>
                  <a:off x="366682" y="4213230"/>
                  <a:ext cx="357190" cy="1588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직선 연결선 63"/>
                <p:cNvCxnSpPr/>
                <p:nvPr/>
              </p:nvCxnSpPr>
              <p:spPr>
                <a:xfrm>
                  <a:off x="366682" y="4073530"/>
                  <a:ext cx="142876" cy="2395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직선 연결선 64"/>
                <p:cNvCxnSpPr/>
                <p:nvPr/>
              </p:nvCxnSpPr>
              <p:spPr>
                <a:xfrm>
                  <a:off x="580996" y="4073530"/>
                  <a:ext cx="142876" cy="2395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69" name="그림 68" descr="중앙회회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285728"/>
            <a:ext cx="1472184" cy="954024"/>
          </a:xfrm>
          <a:prstGeom prst="rect">
            <a:avLst/>
          </a:prstGeom>
        </p:spPr>
      </p:pic>
      <p:grpSp>
        <p:nvGrpSpPr>
          <p:cNvPr id="53" name="그룹 52"/>
          <p:cNvGrpSpPr/>
          <p:nvPr/>
        </p:nvGrpSpPr>
        <p:grpSpPr>
          <a:xfrm>
            <a:off x="6286512" y="4214818"/>
            <a:ext cx="2857488" cy="2143139"/>
            <a:chOff x="6286512" y="4214818"/>
            <a:chExt cx="2857488" cy="2143139"/>
          </a:xfrm>
        </p:grpSpPr>
        <p:pic>
          <p:nvPicPr>
            <p:cNvPr id="30" name="그림 29" descr="빗방울에+젖은+무궁화꽃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00826" y="4214818"/>
              <a:ext cx="2643174" cy="2143139"/>
            </a:xfrm>
            <a:prstGeom prst="rect">
              <a:avLst/>
            </a:prstGeom>
          </p:spPr>
        </p:pic>
        <p:sp>
          <p:nvSpPr>
            <p:cNvPr id="29" name="제목 1"/>
            <p:cNvSpPr txBox="1">
              <a:spLocks/>
            </p:cNvSpPr>
            <p:nvPr/>
          </p:nvSpPr>
          <p:spPr>
            <a:xfrm>
              <a:off x="6286512" y="4714884"/>
              <a:ext cx="2143140" cy="285752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1440" tIns="45720" rIns="91440" bIns="45720" rtlCol="0" anchor="ctr">
              <a:noAutofit/>
            </a:bodyPr>
            <a:lstStyle/>
            <a:p>
              <a:pPr marL="0" marR="0" lvl="0" indent="0" defTabSz="914400" rtl="0" eaLnBrk="1" fontAlgn="auto" latinLnBrk="1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600" b="1" dirty="0" err="1" smtClean="0">
                  <a:solidFill>
                    <a:srgbClr val="0070C0"/>
                  </a:solidFill>
                  <a:latin typeface="나눔고딕 ExtraBold" pitchFamily="50" charset="-127"/>
                  <a:ea typeface="나눔고딕 ExtraBold" pitchFamily="50" charset="-127"/>
                  <a:cs typeface="+mj-cs"/>
                </a:rPr>
                <a:t>상징꽃</a:t>
              </a:r>
              <a:r>
                <a:rPr kumimoji="0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  <a:cs typeface="+mj-cs"/>
                </a:rPr>
                <a:t/>
              </a:r>
              <a:br>
                <a:rPr kumimoji="0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  <a:cs typeface="+mj-cs"/>
                </a:rPr>
              </a:br>
              <a:r>
                <a:rPr kumimoji="0" lang="ko-KR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  <a:cs typeface="+mj-cs"/>
                </a:rPr>
                <a:t>무궁화</a:t>
              </a:r>
              <a:endPara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endParaRPr>
            </a:p>
          </p:txBody>
        </p:sp>
      </p:grpSp>
      <p:sp>
        <p:nvSpPr>
          <p:cNvPr id="18" name="제목 1"/>
          <p:cNvSpPr txBox="1">
            <a:spLocks/>
          </p:cNvSpPr>
          <p:nvPr/>
        </p:nvSpPr>
        <p:spPr>
          <a:xfrm>
            <a:off x="6858016" y="4000504"/>
            <a:ext cx="2143140" cy="28575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b="1" dirty="0" err="1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  <a:cs typeface="+mj-cs"/>
              </a:rPr>
              <a:t>상징새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/>
            </a:r>
            <a:b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</a:b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명조 ExtraBold" pitchFamily="18" charset="-127"/>
                <a:ea typeface="나눔명조 ExtraBold" pitchFamily="18" charset="-127"/>
                <a:cs typeface="+mj-cs"/>
              </a:rPr>
              <a:t>비둘기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j-cs"/>
            </a:endParaRPr>
          </a:p>
        </p:txBody>
      </p:sp>
      <p:pic>
        <p:nvPicPr>
          <p:cNvPr id="51" name="sm08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970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</p:childTnLst>
        </p:cTn>
      </p:par>
    </p:tnLst>
    <p:bldLst>
      <p:bldP spid="10" grpId="0"/>
      <p:bldP spid="41" grpId="0"/>
      <p:bldP spid="22" grpId="0" animBg="1"/>
      <p:bldP spid="32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타원 33"/>
          <p:cNvSpPr/>
          <p:nvPr/>
        </p:nvSpPr>
        <p:spPr>
          <a:xfrm>
            <a:off x="3071802" y="2071678"/>
            <a:ext cx="3000396" cy="3000396"/>
          </a:xfrm>
          <a:prstGeom prst="ellipse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57356" y="428604"/>
            <a:ext cx="2714612" cy="285752"/>
          </a:xfrm>
        </p:spPr>
        <p:txBody>
          <a:bodyPr>
            <a:noAutofit/>
          </a:bodyPr>
          <a:lstStyle/>
          <a:p>
            <a:r>
              <a:rPr lang="ko-KR" altLang="en-US" sz="16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社團法人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lang="ko-KR" altLang="en-US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三</a:t>
            </a:r>
            <a:r>
              <a:rPr lang="en-US" altLang="ko-KR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·</a:t>
            </a:r>
            <a:r>
              <a:rPr lang="ko-KR" altLang="en-US" sz="2000" b="1" i="1" spc="-300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一</a:t>
            </a:r>
            <a:r>
              <a:rPr lang="ko-KR" altLang="en-US" sz="2000" b="1" i="1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同志會</a:t>
            </a:r>
            <a:endParaRPr lang="ko-KR" altLang="en-US" sz="2000" b="1" i="1" dirty="0">
              <a:solidFill>
                <a:srgbClr val="0070C0"/>
              </a:solidFill>
              <a:latin typeface="휴먼옛체" pitchFamily="18" charset="-127"/>
              <a:ea typeface="휴먼옛체" pitchFamily="18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1071538" y="785794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9</a:t>
            </a:fld>
            <a:endParaRPr lang="ko-KR" altLang="en-US"/>
          </a:p>
        </p:txBody>
      </p:sp>
      <p:pic>
        <p:nvPicPr>
          <p:cNvPr id="26" name="그림 25" descr="6(15)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85918" cy="1285883"/>
          </a:xfrm>
          <a:prstGeom prst="rect">
            <a:avLst/>
          </a:prstGeom>
        </p:spPr>
      </p:pic>
      <p:sp>
        <p:nvSpPr>
          <p:cNvPr id="10" name="부제목 2"/>
          <p:cNvSpPr txBox="1">
            <a:spLocks/>
          </p:cNvSpPr>
          <p:nvPr/>
        </p:nvSpPr>
        <p:spPr>
          <a:xfrm>
            <a:off x="1000100" y="1285860"/>
            <a:ext cx="7215238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3.1</a:t>
            </a:r>
            <a:r>
              <a:rPr kumimoji="0" lang="ko-KR" altLang="en-US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운동 정신 실천사업</a:t>
            </a:r>
            <a:r>
              <a:rPr kumimoji="0" lang="en-US" altLang="ko-KR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kumimoji="0" lang="ko-KR" altLang="en-US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비전</a:t>
            </a:r>
            <a:r>
              <a:rPr kumimoji="0" lang="en-US" altLang="ko-KR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kumimoji="0" lang="ko-KR" altLang="en-US" sz="3200" b="1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25" name="직선 연결선 24"/>
          <p:cNvCxnSpPr/>
          <p:nvPr/>
        </p:nvCxnSpPr>
        <p:spPr>
          <a:xfrm>
            <a:off x="0" y="6357958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35"/>
          <p:cNvGrpSpPr/>
          <p:nvPr/>
        </p:nvGrpSpPr>
        <p:grpSpPr>
          <a:xfrm>
            <a:off x="357158" y="2357430"/>
            <a:ext cx="2714644" cy="857256"/>
            <a:chOff x="2366" y="66360"/>
            <a:chExt cx="2031266" cy="1197856"/>
          </a:xfrm>
        </p:grpSpPr>
        <p:sp>
          <p:nvSpPr>
            <p:cNvPr id="41" name="모서리가 둥근 직사각형 40"/>
            <p:cNvSpPr/>
            <p:nvPr/>
          </p:nvSpPr>
          <p:spPr>
            <a:xfrm>
              <a:off x="2366" y="66360"/>
              <a:ext cx="2031266" cy="119785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모서리가 둥근 직사각형 4"/>
            <p:cNvSpPr/>
            <p:nvPr/>
          </p:nvSpPr>
          <p:spPr>
            <a:xfrm>
              <a:off x="2366" y="66360"/>
              <a:ext cx="2031266" cy="798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00" tIns="177800" rIns="177800" bIns="95250" numCol="1" spcCol="1270" anchor="t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dirty="0" smtClean="0">
                  <a:solidFill>
                    <a:srgbClr val="FFFF00"/>
                  </a:solidFill>
                </a:rPr>
                <a:t>기념</a:t>
              </a:r>
              <a:r>
                <a:rPr lang="ko-KR" altLang="en-US" sz="2400" b="1" dirty="0" smtClean="0"/>
                <a:t>사업</a:t>
              </a:r>
              <a:endParaRPr lang="ko-KR" altLang="en-US" sz="2400" b="1" kern="1200" dirty="0"/>
            </a:p>
          </p:txBody>
        </p:sp>
      </p:grpSp>
      <p:grpSp>
        <p:nvGrpSpPr>
          <p:cNvPr id="4" name="그룹 51"/>
          <p:cNvGrpSpPr/>
          <p:nvPr/>
        </p:nvGrpSpPr>
        <p:grpSpPr>
          <a:xfrm>
            <a:off x="3214678" y="2357430"/>
            <a:ext cx="2714644" cy="1071570"/>
            <a:chOff x="2366" y="66360"/>
            <a:chExt cx="2031266" cy="1197856"/>
          </a:xfrm>
        </p:grpSpPr>
        <p:sp>
          <p:nvSpPr>
            <p:cNvPr id="54" name="모서리가 둥근 직사각형 53"/>
            <p:cNvSpPr/>
            <p:nvPr/>
          </p:nvSpPr>
          <p:spPr>
            <a:xfrm>
              <a:off x="2366" y="66360"/>
              <a:ext cx="2031266" cy="119785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5" name="모서리가 둥근 직사각형 4"/>
            <p:cNvSpPr/>
            <p:nvPr/>
          </p:nvSpPr>
          <p:spPr>
            <a:xfrm>
              <a:off x="2366" y="66360"/>
              <a:ext cx="2031266" cy="798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00" tIns="177800" rIns="177800" bIns="95250" numCol="1" spcCol="1270" anchor="t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dirty="0" smtClean="0">
                  <a:solidFill>
                    <a:srgbClr val="FFFF00"/>
                  </a:solidFill>
                </a:rPr>
                <a:t>개발</a:t>
              </a:r>
              <a:r>
                <a:rPr lang="ko-KR" altLang="en-US" sz="2400" b="1" dirty="0" smtClean="0"/>
                <a:t>사업</a:t>
              </a:r>
              <a:endParaRPr lang="ko-KR" altLang="en-US" sz="2400" b="1" kern="1200" dirty="0"/>
            </a:p>
          </p:txBody>
        </p:sp>
      </p:grpSp>
      <p:grpSp>
        <p:nvGrpSpPr>
          <p:cNvPr id="5" name="그룹 65"/>
          <p:cNvGrpSpPr/>
          <p:nvPr/>
        </p:nvGrpSpPr>
        <p:grpSpPr>
          <a:xfrm>
            <a:off x="6072198" y="2357430"/>
            <a:ext cx="2714644" cy="857256"/>
            <a:chOff x="2366" y="66360"/>
            <a:chExt cx="2031266" cy="1197856"/>
          </a:xfrm>
        </p:grpSpPr>
        <p:sp>
          <p:nvSpPr>
            <p:cNvPr id="67" name="모서리가 둥근 직사각형 66"/>
            <p:cNvSpPr/>
            <p:nvPr/>
          </p:nvSpPr>
          <p:spPr>
            <a:xfrm>
              <a:off x="2366" y="66360"/>
              <a:ext cx="2031266" cy="119785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8" name="모서리가 둥근 직사각형 4"/>
            <p:cNvSpPr/>
            <p:nvPr/>
          </p:nvSpPr>
          <p:spPr>
            <a:xfrm>
              <a:off x="2366" y="66360"/>
              <a:ext cx="2031266" cy="798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7800" tIns="177800" rIns="177800" bIns="95250" numCol="1" spcCol="1270" anchor="t" anchorCtr="0">
              <a:noAutofit/>
            </a:bodyPr>
            <a:lstStyle/>
            <a:p>
              <a:pPr lvl="0" algn="ctr" defTabSz="11112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dirty="0" smtClean="0">
                  <a:solidFill>
                    <a:srgbClr val="FFFF00"/>
                  </a:solidFill>
                </a:rPr>
                <a:t>실천</a:t>
              </a:r>
              <a:r>
                <a:rPr lang="ko-KR" altLang="en-US" sz="2400" b="1" dirty="0" smtClean="0"/>
                <a:t>사업</a:t>
              </a:r>
              <a:endParaRPr lang="ko-KR" altLang="en-US" sz="2400" b="1" kern="1200" dirty="0"/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1857356" y="3286124"/>
            <a:ext cx="2143140" cy="785818"/>
            <a:chOff x="1857356" y="3286124"/>
            <a:chExt cx="2143140" cy="785818"/>
          </a:xfrm>
        </p:grpSpPr>
        <p:sp>
          <p:nvSpPr>
            <p:cNvPr id="81" name="모서리가 둥근 직사각형 80"/>
            <p:cNvSpPr/>
            <p:nvPr/>
          </p:nvSpPr>
          <p:spPr>
            <a:xfrm>
              <a:off x="1857356" y="3714752"/>
              <a:ext cx="2143140" cy="35719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dirty="0" smtClean="0"/>
                <a:t>기념사업 방향 제시</a:t>
              </a:r>
              <a:endParaRPr lang="ko-KR" altLang="en-US" sz="1600" b="1" dirty="0"/>
            </a:p>
          </p:txBody>
        </p:sp>
        <p:sp>
          <p:nvSpPr>
            <p:cNvPr id="40" name="아래쪽 화살표 39"/>
            <p:cNvSpPr/>
            <p:nvPr/>
          </p:nvSpPr>
          <p:spPr>
            <a:xfrm rot="10800000">
              <a:off x="2428860" y="3286124"/>
              <a:ext cx="500066" cy="428628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부제목 2"/>
          <p:cNvSpPr txBox="1">
            <a:spLocks/>
          </p:cNvSpPr>
          <p:nvPr/>
        </p:nvSpPr>
        <p:spPr>
          <a:xfrm>
            <a:off x="3786182" y="785794"/>
            <a:ext cx="5143568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1200" b="1" i="1" dirty="0" err="1" smtClean="0">
                <a:latin typeface="+mn-ea"/>
              </a:rPr>
              <a:t>三一精神繼承</a:t>
            </a:r>
            <a:r>
              <a:rPr lang="ko-KR" altLang="en-US" sz="1200" b="1" i="1" dirty="0" smtClean="0">
                <a:latin typeface="+mn-ea"/>
              </a:rPr>
              <a:t>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 국가보훈처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12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428992" y="2928934"/>
            <a:ext cx="2286016" cy="714380"/>
          </a:xfrm>
          <a:prstGeom prst="rect">
            <a:avLst/>
          </a:prstGeom>
          <a:solidFill>
            <a:srgbClr val="F8603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600" b="1" dirty="0" smtClean="0"/>
              <a:t>자유</a:t>
            </a:r>
            <a:r>
              <a:rPr lang="en-US" altLang="ko-KR" sz="1600" b="1" dirty="0" smtClean="0"/>
              <a:t>,</a:t>
            </a:r>
            <a:r>
              <a:rPr lang="ko-KR" altLang="en-US" sz="1600" b="1" dirty="0" smtClean="0"/>
              <a:t>평등</a:t>
            </a:r>
            <a:r>
              <a:rPr lang="en-US" altLang="ko-KR" sz="1600" b="1" dirty="0" smtClean="0"/>
              <a:t>,</a:t>
            </a:r>
            <a:r>
              <a:rPr lang="ko-KR" altLang="en-US" sz="1600" b="1" dirty="0" smtClean="0"/>
              <a:t>평화</a:t>
            </a:r>
            <a:r>
              <a:rPr lang="en-US" altLang="ko-KR" sz="1600" b="1" dirty="0" smtClean="0"/>
              <a:t/>
            </a:r>
            <a:br>
              <a:rPr lang="en-US" altLang="ko-KR" sz="1600" b="1" dirty="0" smtClean="0"/>
            </a:br>
            <a:r>
              <a:rPr lang="ko-KR" altLang="en-US" sz="1600" b="1" dirty="0" smtClean="0"/>
              <a:t>공영 실천사업 연구</a:t>
            </a:r>
            <a:r>
              <a:rPr lang="en-US" altLang="ko-KR" sz="1600" b="1" dirty="0" smtClean="0"/>
              <a:t/>
            </a:r>
            <a:br>
              <a:rPr lang="en-US" altLang="ko-KR" sz="1600" b="1" dirty="0" smtClean="0"/>
            </a:br>
            <a:r>
              <a:rPr lang="ko-KR" altLang="en-US" sz="1600" b="1" dirty="0" smtClean="0"/>
              <a:t>연구</a:t>
            </a:r>
            <a:endParaRPr lang="ko-KR" altLang="en-US" sz="1600" b="1" dirty="0"/>
          </a:p>
        </p:txBody>
      </p:sp>
      <p:grpSp>
        <p:nvGrpSpPr>
          <p:cNvPr id="50" name="그룹 49"/>
          <p:cNvGrpSpPr/>
          <p:nvPr/>
        </p:nvGrpSpPr>
        <p:grpSpPr>
          <a:xfrm>
            <a:off x="5214942" y="3286124"/>
            <a:ext cx="2143140" cy="785818"/>
            <a:chOff x="5214942" y="3286124"/>
            <a:chExt cx="2143140" cy="785818"/>
          </a:xfrm>
        </p:grpSpPr>
        <p:sp>
          <p:nvSpPr>
            <p:cNvPr id="42" name="아래쪽 화살표 41"/>
            <p:cNvSpPr/>
            <p:nvPr/>
          </p:nvSpPr>
          <p:spPr>
            <a:xfrm rot="10800000">
              <a:off x="6215074" y="3286124"/>
              <a:ext cx="500066" cy="428628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모서리가 둥근 직사각형 29"/>
            <p:cNvSpPr/>
            <p:nvPr/>
          </p:nvSpPr>
          <p:spPr>
            <a:xfrm>
              <a:off x="5214942" y="3714752"/>
              <a:ext cx="2143140" cy="35719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dirty="0" smtClean="0"/>
                <a:t>실천사업 방향 제시</a:t>
              </a:r>
              <a:endParaRPr lang="ko-KR" altLang="en-US" sz="1600" b="1" dirty="0"/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3428992" y="4143380"/>
            <a:ext cx="2286016" cy="714380"/>
            <a:chOff x="3428992" y="4143380"/>
            <a:chExt cx="2286016" cy="714380"/>
          </a:xfrm>
        </p:grpSpPr>
        <p:sp>
          <p:nvSpPr>
            <p:cNvPr id="38" name="모서리가 둥근 직사각형 37"/>
            <p:cNvSpPr/>
            <p:nvPr/>
          </p:nvSpPr>
          <p:spPr>
            <a:xfrm>
              <a:off x="3428992" y="4143380"/>
              <a:ext cx="2286016" cy="50006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dirty="0" smtClean="0"/>
                <a:t>조직운영 방향 제시</a:t>
              </a:r>
              <a:endParaRPr lang="ko-KR" altLang="en-US" sz="1600" b="1" dirty="0"/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3500430" y="4500570"/>
              <a:ext cx="2143140" cy="357190"/>
            </a:xfrm>
            <a:prstGeom prst="roundRect">
              <a:avLst>
                <a:gd name="adj" fmla="val 10000"/>
              </a:avLst>
            </a:prstGeom>
            <a:solidFill>
              <a:srgbClr val="F8603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rIns="0"/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b="1" dirty="0" smtClean="0"/>
                <a:t>국내</a:t>
              </a:r>
              <a:r>
                <a:rPr lang="en-US" altLang="ko-KR" sz="1400" b="1" dirty="0" smtClean="0"/>
                <a:t>, </a:t>
              </a:r>
              <a:r>
                <a:rPr lang="ko-KR" altLang="en-US" sz="1400" b="1" dirty="0" smtClean="0"/>
                <a:t>국외 조직운영 연구</a:t>
              </a:r>
              <a:endParaRPr lang="ko-KR" altLang="en-US" sz="1400" b="1" dirty="0"/>
            </a:p>
          </p:txBody>
        </p:sp>
      </p:grpSp>
      <p:sp>
        <p:nvSpPr>
          <p:cNvPr id="86" name="타원 85"/>
          <p:cNvSpPr/>
          <p:nvPr/>
        </p:nvSpPr>
        <p:spPr>
          <a:xfrm>
            <a:off x="4000496" y="3500438"/>
            <a:ext cx="1214446" cy="642942"/>
          </a:xfrm>
          <a:prstGeom prst="ellipse">
            <a:avLst/>
          </a:prstGeom>
          <a:solidFill>
            <a:srgbClr val="3F8E3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 smtClean="0"/>
              <a:t>연구소</a:t>
            </a:r>
            <a:endParaRPr lang="ko-KR" altLang="en-US" b="1" spc="-150" dirty="0"/>
          </a:p>
        </p:txBody>
      </p:sp>
      <p:grpSp>
        <p:nvGrpSpPr>
          <p:cNvPr id="53" name="그룹 52"/>
          <p:cNvGrpSpPr/>
          <p:nvPr/>
        </p:nvGrpSpPr>
        <p:grpSpPr>
          <a:xfrm>
            <a:off x="857224" y="3286918"/>
            <a:ext cx="2143140" cy="1785156"/>
            <a:chOff x="857224" y="3286918"/>
            <a:chExt cx="2143140" cy="1785156"/>
          </a:xfrm>
        </p:grpSpPr>
        <p:sp>
          <p:nvSpPr>
            <p:cNvPr id="31" name="모서리가 둥근 직사각형 30"/>
            <p:cNvSpPr/>
            <p:nvPr/>
          </p:nvSpPr>
          <p:spPr>
            <a:xfrm>
              <a:off x="857224" y="4357694"/>
              <a:ext cx="2143140" cy="714380"/>
            </a:xfrm>
            <a:prstGeom prst="roundRect">
              <a:avLst>
                <a:gd name="adj" fmla="val 10000"/>
              </a:avLst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dirty="0" smtClean="0">
                  <a:solidFill>
                    <a:schemeClr val="tx1"/>
                  </a:solidFill>
                </a:rPr>
                <a:t>삼일운동 유형 무형 유적 보존 기념사업</a:t>
              </a:r>
              <a:endParaRPr lang="ko-KR" altLang="en-US" sz="16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직선 화살표 연결선 44"/>
            <p:cNvCxnSpPr/>
            <p:nvPr/>
          </p:nvCxnSpPr>
          <p:spPr>
            <a:xfrm rot="5400000">
              <a:off x="1071538" y="3786190"/>
              <a:ext cx="1000132" cy="1588"/>
            </a:xfrm>
            <a:prstGeom prst="straightConnector1">
              <a:avLst/>
            </a:prstGeom>
            <a:ln w="57150">
              <a:solidFill>
                <a:srgbClr val="FF0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그룹 55"/>
          <p:cNvGrpSpPr/>
          <p:nvPr/>
        </p:nvGrpSpPr>
        <p:grpSpPr>
          <a:xfrm>
            <a:off x="6072198" y="3286124"/>
            <a:ext cx="2143140" cy="1785950"/>
            <a:chOff x="6072198" y="3286124"/>
            <a:chExt cx="2143140" cy="1785950"/>
          </a:xfrm>
        </p:grpSpPr>
        <p:sp>
          <p:nvSpPr>
            <p:cNvPr id="35" name="모서리가 둥근 직사각형 34"/>
            <p:cNvSpPr/>
            <p:nvPr/>
          </p:nvSpPr>
          <p:spPr>
            <a:xfrm>
              <a:off x="6072198" y="4357694"/>
              <a:ext cx="2143140" cy="714380"/>
            </a:xfrm>
            <a:prstGeom prst="roundRect">
              <a:avLst>
                <a:gd name="adj" fmla="val 10000"/>
              </a:avLst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b="1" dirty="0" smtClean="0">
                  <a:solidFill>
                    <a:schemeClr val="tx1"/>
                  </a:solidFill>
                </a:rPr>
                <a:t>삼일운동정신의</a:t>
              </a:r>
              <a:r>
                <a:rPr lang="en-US" altLang="ko-KR" sz="1600" b="1" dirty="0" smtClean="0">
                  <a:solidFill>
                    <a:schemeClr val="tx1"/>
                  </a:solidFill>
                </a:rPr>
                <a:t/>
              </a:r>
              <a:br>
                <a:rPr lang="en-US" altLang="ko-KR" sz="1600" b="1" dirty="0" smtClean="0">
                  <a:solidFill>
                    <a:schemeClr val="tx1"/>
                  </a:solidFill>
                </a:rPr>
              </a:br>
              <a:r>
                <a:rPr lang="ko-KR" altLang="en-US" sz="1600" b="1" dirty="0" smtClean="0">
                  <a:solidFill>
                    <a:schemeClr val="tx1"/>
                  </a:solidFill>
                </a:rPr>
                <a:t>계승과 생활 실천</a:t>
              </a:r>
              <a:endParaRPr lang="ko-KR" altLang="en-US" sz="16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7" name="직선 화살표 연결선 46"/>
            <p:cNvCxnSpPr/>
            <p:nvPr/>
          </p:nvCxnSpPr>
          <p:spPr>
            <a:xfrm rot="5400000">
              <a:off x="7144562" y="3785396"/>
              <a:ext cx="1000132" cy="1588"/>
            </a:xfrm>
            <a:prstGeom prst="straightConnector1">
              <a:avLst/>
            </a:prstGeom>
            <a:ln w="57150">
              <a:solidFill>
                <a:srgbClr val="FF0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모서리가 둥근 직사각형 31"/>
          <p:cNvSpPr/>
          <p:nvPr/>
        </p:nvSpPr>
        <p:spPr>
          <a:xfrm>
            <a:off x="428596" y="4929198"/>
            <a:ext cx="2143140" cy="857256"/>
          </a:xfrm>
          <a:prstGeom prst="roundRect">
            <a:avLst>
              <a:gd name="adj" fmla="val 10000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b="1" dirty="0" smtClean="0">
                <a:solidFill>
                  <a:schemeClr val="tx1"/>
                </a:solidFill>
              </a:rPr>
              <a:t>독립유공자</a:t>
            </a:r>
            <a:r>
              <a:rPr lang="en-US" altLang="ko-KR" sz="1600" b="1" dirty="0" smtClean="0">
                <a:solidFill>
                  <a:schemeClr val="tx1"/>
                </a:solidFill>
              </a:rPr>
              <a:t/>
            </a:r>
            <a:br>
              <a:rPr lang="en-US" altLang="ko-KR" sz="1600" b="1" dirty="0" smtClean="0">
                <a:solidFill>
                  <a:schemeClr val="tx1"/>
                </a:solidFill>
              </a:rPr>
            </a:br>
            <a:r>
              <a:rPr lang="ko-KR" altLang="en-US" sz="1600" b="1" dirty="0" smtClean="0">
                <a:solidFill>
                  <a:schemeClr val="tx1"/>
                </a:solidFill>
              </a:rPr>
              <a:t>추모 기념사업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6500826" y="4929198"/>
            <a:ext cx="2143140" cy="857256"/>
          </a:xfrm>
          <a:prstGeom prst="roundRect">
            <a:avLst>
              <a:gd name="adj" fmla="val 10000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b="1" dirty="0" smtClean="0">
                <a:solidFill>
                  <a:schemeClr val="tx1"/>
                </a:solidFill>
              </a:rPr>
              <a:t>교육 실천사업</a:t>
            </a:r>
            <a:r>
              <a:rPr lang="en-US" altLang="ko-KR" sz="1600" b="1" dirty="0" smtClean="0">
                <a:solidFill>
                  <a:schemeClr val="tx1"/>
                </a:solidFill>
              </a:rPr>
              <a:t/>
            </a:r>
            <a:br>
              <a:rPr lang="en-US" altLang="ko-KR" sz="1600" b="1" dirty="0" smtClean="0">
                <a:solidFill>
                  <a:schemeClr val="tx1"/>
                </a:solidFill>
              </a:rPr>
            </a:br>
            <a:r>
              <a:rPr lang="ko-KR" altLang="en-US" sz="1600" b="1" dirty="0" smtClean="0">
                <a:solidFill>
                  <a:schemeClr val="tx1"/>
                </a:solidFill>
              </a:rPr>
              <a:t>생활 실천사업</a:t>
            </a:r>
            <a:r>
              <a:rPr lang="en-US" altLang="ko-KR" sz="1600" b="1" dirty="0" smtClean="0">
                <a:solidFill>
                  <a:schemeClr val="tx1"/>
                </a:solidFill>
              </a:rPr>
              <a:t/>
            </a:r>
            <a:br>
              <a:rPr lang="en-US" altLang="ko-KR" sz="1600" b="1" dirty="0" smtClean="0">
                <a:solidFill>
                  <a:schemeClr val="tx1"/>
                </a:solidFill>
              </a:rPr>
            </a:br>
            <a:r>
              <a:rPr lang="ko-KR" altLang="en-US" sz="1600" b="1" dirty="0" smtClean="0">
                <a:solidFill>
                  <a:schemeClr val="tx1"/>
                </a:solidFill>
              </a:rPr>
              <a:t>제휴 실천사업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pic>
        <p:nvPicPr>
          <p:cNvPr id="51" name="sm09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653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4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5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56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6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</p:childTnLst>
        </p:cTn>
      </p:par>
    </p:tnLst>
    <p:bldLst>
      <p:bldP spid="34" grpId="0" animBg="1"/>
      <p:bldP spid="10" grpId="0"/>
      <p:bldP spid="29" grpId="0" animBg="1"/>
      <p:bldP spid="86" grpId="0" animBg="1"/>
      <p:bldP spid="32" grpId="0" animBg="1"/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그룹 42"/>
          <p:cNvGrpSpPr/>
          <p:nvPr/>
        </p:nvGrpSpPr>
        <p:grpSpPr>
          <a:xfrm>
            <a:off x="2428860" y="4714884"/>
            <a:ext cx="4714908" cy="643736"/>
            <a:chOff x="2428860" y="4714884"/>
            <a:chExt cx="4714908" cy="643736"/>
          </a:xfrm>
        </p:grpSpPr>
        <p:cxnSp>
          <p:nvCxnSpPr>
            <p:cNvPr id="31" name="직선 연결선 30"/>
            <p:cNvCxnSpPr>
              <a:stCxn id="52" idx="2"/>
              <a:endCxn id="29" idx="0"/>
            </p:cNvCxnSpPr>
            <p:nvPr/>
          </p:nvCxnSpPr>
          <p:spPr>
            <a:xfrm rot="16200000" flipH="1">
              <a:off x="3311913" y="3883425"/>
              <a:ext cx="591348" cy="2357454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/>
            <p:cNvCxnSpPr>
              <a:stCxn id="53" idx="2"/>
              <a:endCxn id="29" idx="0"/>
            </p:cNvCxnSpPr>
            <p:nvPr/>
          </p:nvCxnSpPr>
          <p:spPr>
            <a:xfrm rot="5400000">
              <a:off x="4464843" y="5036355"/>
              <a:ext cx="642942" cy="158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직선 연결선 43"/>
            <p:cNvCxnSpPr>
              <a:stCxn id="56" idx="2"/>
              <a:endCxn id="29" idx="0"/>
            </p:cNvCxnSpPr>
            <p:nvPr/>
          </p:nvCxnSpPr>
          <p:spPr>
            <a:xfrm rot="5400000">
              <a:off x="5643570" y="3857628"/>
              <a:ext cx="642942" cy="2357454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57356" y="428604"/>
            <a:ext cx="2714612" cy="285752"/>
          </a:xfrm>
        </p:spPr>
        <p:txBody>
          <a:bodyPr>
            <a:noAutofit/>
          </a:bodyPr>
          <a:lstStyle/>
          <a:p>
            <a:r>
              <a:rPr lang="ko-KR" altLang="en-US" sz="16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社團法人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lang="ko-KR" altLang="en-US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三</a:t>
            </a:r>
            <a:r>
              <a:rPr lang="en-US" altLang="ko-KR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·</a:t>
            </a:r>
            <a:r>
              <a:rPr lang="ko-KR" altLang="en-US" sz="2000" b="1" i="1" spc="-300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一</a:t>
            </a:r>
            <a:r>
              <a:rPr lang="ko-KR" altLang="en-US" sz="2000" b="1" i="1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同志會</a:t>
            </a:r>
            <a:endParaRPr lang="ko-KR" altLang="en-US" sz="2000" b="1" i="1" dirty="0">
              <a:solidFill>
                <a:srgbClr val="0070C0"/>
              </a:solidFill>
              <a:latin typeface="휴먼옛체" pitchFamily="18" charset="-127"/>
              <a:ea typeface="휴먼옛체" pitchFamily="18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1071538" y="785794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10</a:t>
            </a:fld>
            <a:endParaRPr lang="ko-KR" altLang="en-US"/>
          </a:p>
        </p:txBody>
      </p:sp>
      <p:pic>
        <p:nvPicPr>
          <p:cNvPr id="26" name="그림 25" descr="6(15)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85918" cy="1285883"/>
          </a:xfrm>
          <a:prstGeom prst="rect">
            <a:avLst/>
          </a:prstGeom>
        </p:spPr>
      </p:pic>
      <p:cxnSp>
        <p:nvCxnSpPr>
          <p:cNvPr id="25" name="직선 연결선 24"/>
          <p:cNvCxnSpPr/>
          <p:nvPr/>
        </p:nvCxnSpPr>
        <p:spPr>
          <a:xfrm>
            <a:off x="0" y="6357958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모서리가 둥근 직사각형 51"/>
          <p:cNvSpPr/>
          <p:nvPr/>
        </p:nvSpPr>
        <p:spPr>
          <a:xfrm>
            <a:off x="1500166" y="3786190"/>
            <a:ext cx="1857388" cy="98028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인터넷 신문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53" name="모서리가 둥근 직사각형 52"/>
          <p:cNvSpPr/>
          <p:nvPr/>
        </p:nvSpPr>
        <p:spPr>
          <a:xfrm>
            <a:off x="3857620" y="3786190"/>
            <a:ext cx="1857388" cy="928694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인터넷 방송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56" name="모서리가 둥근 직사각형 55"/>
          <p:cNvSpPr/>
          <p:nvPr/>
        </p:nvSpPr>
        <p:spPr>
          <a:xfrm>
            <a:off x="6215074" y="3786190"/>
            <a:ext cx="1857388" cy="92869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케이블 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TV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57" name="모서리가 둥근 직사각형 56"/>
          <p:cNvSpPr/>
          <p:nvPr/>
        </p:nvSpPr>
        <p:spPr>
          <a:xfrm>
            <a:off x="3357554" y="4000504"/>
            <a:ext cx="500066" cy="42862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dirty="0" smtClean="0">
                <a:solidFill>
                  <a:srgbClr val="FF0000"/>
                </a:solidFill>
              </a:rPr>
              <a:t>+</a:t>
            </a:r>
            <a:endParaRPr lang="ko-KR" altLang="en-US" sz="4800" b="1" dirty="0">
              <a:solidFill>
                <a:srgbClr val="FF0000"/>
              </a:solidFill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5715008" y="4000504"/>
            <a:ext cx="500066" cy="42862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800" b="1" dirty="0" smtClean="0">
                <a:solidFill>
                  <a:srgbClr val="FF0000"/>
                </a:solidFill>
              </a:rPr>
              <a:t>+</a:t>
            </a:r>
            <a:endParaRPr lang="ko-KR" altLang="en-US" sz="4800" b="1" dirty="0">
              <a:solidFill>
                <a:srgbClr val="FF0000"/>
              </a:solidFill>
            </a:endParaRPr>
          </a:p>
        </p:txBody>
      </p:sp>
      <p:sp>
        <p:nvSpPr>
          <p:cNvPr id="27" name="부제목 2"/>
          <p:cNvSpPr txBox="1">
            <a:spLocks/>
          </p:cNvSpPr>
          <p:nvPr/>
        </p:nvSpPr>
        <p:spPr>
          <a:xfrm>
            <a:off x="1000100" y="1500174"/>
            <a:ext cx="7215238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멀티미디어 커뮤니티 시스템 운영</a:t>
            </a:r>
          </a:p>
        </p:txBody>
      </p:sp>
      <p:sp>
        <p:nvSpPr>
          <p:cNvPr id="29" name="모서리가 둥근 직사각형 28"/>
          <p:cNvSpPr/>
          <p:nvPr/>
        </p:nvSpPr>
        <p:spPr>
          <a:xfrm>
            <a:off x="2857488" y="5357826"/>
            <a:ext cx="3857652" cy="785818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chemeClr val="bg1"/>
                </a:solidFill>
              </a:rPr>
              <a:t>개인 스마트 폰</a:t>
            </a:r>
            <a:r>
              <a:rPr lang="en-US" altLang="ko-KR" sz="2800" b="1" dirty="0" smtClean="0">
                <a:solidFill>
                  <a:schemeClr val="bg1"/>
                </a:solidFill>
              </a:rPr>
              <a:t/>
            </a:r>
            <a:br>
              <a:rPr lang="en-US" altLang="ko-KR" sz="2800" b="1" dirty="0" smtClean="0">
                <a:solidFill>
                  <a:schemeClr val="bg1"/>
                </a:solidFill>
              </a:rPr>
            </a:br>
            <a:r>
              <a:rPr lang="en-US" altLang="ko-KR" b="1" dirty="0" smtClean="0">
                <a:solidFill>
                  <a:schemeClr val="bg1"/>
                </a:solidFill>
              </a:rPr>
              <a:t>(</a:t>
            </a:r>
            <a:r>
              <a:rPr lang="ko-KR" altLang="en-US" b="1" dirty="0" err="1" smtClean="0">
                <a:solidFill>
                  <a:schemeClr val="bg1"/>
                </a:solidFill>
              </a:rPr>
              <a:t>웹반응형</a:t>
            </a:r>
            <a:r>
              <a:rPr lang="ko-KR" altLang="en-US" b="1" dirty="0" smtClean="0">
                <a:solidFill>
                  <a:schemeClr val="bg1"/>
                </a:solidFill>
              </a:rPr>
              <a:t> 기기 등</a:t>
            </a:r>
            <a:r>
              <a:rPr lang="en-US" altLang="ko-KR" b="1" dirty="0" smtClean="0">
                <a:solidFill>
                  <a:schemeClr val="bg1"/>
                </a:solidFill>
              </a:rPr>
              <a:t>)</a:t>
            </a:r>
            <a:r>
              <a:rPr lang="ko-KR" altLang="en-US" b="1" dirty="0" smtClean="0">
                <a:solidFill>
                  <a:schemeClr val="bg1"/>
                </a:solidFill>
              </a:rPr>
              <a:t> 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8" name="부제목 2"/>
          <p:cNvSpPr txBox="1">
            <a:spLocks/>
          </p:cNvSpPr>
          <p:nvPr/>
        </p:nvSpPr>
        <p:spPr>
          <a:xfrm>
            <a:off x="3786182" y="785794"/>
            <a:ext cx="5143568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1200" b="1" i="1" dirty="0" err="1" smtClean="0">
                <a:latin typeface="+mn-ea"/>
              </a:rPr>
              <a:t>三一精神繼承</a:t>
            </a:r>
            <a:r>
              <a:rPr lang="ko-KR" altLang="en-US" sz="1200" b="1" i="1" dirty="0" smtClean="0">
                <a:latin typeface="+mn-ea"/>
              </a:rPr>
              <a:t>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 국가보훈처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12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21" name="구름 모양 설명선 20"/>
          <p:cNvSpPr/>
          <p:nvPr/>
        </p:nvSpPr>
        <p:spPr>
          <a:xfrm>
            <a:off x="1142976" y="2214554"/>
            <a:ext cx="5786478" cy="85725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 smtClean="0"/>
              <a:t>3.1</a:t>
            </a:r>
            <a:r>
              <a:rPr lang="ko-KR" altLang="en-US" sz="2400" b="1" dirty="0" err="1" smtClean="0"/>
              <a:t>동지회</a:t>
            </a:r>
            <a:r>
              <a:rPr lang="ko-KR" altLang="en-US" sz="2400" b="1" dirty="0" smtClean="0"/>
              <a:t> </a:t>
            </a:r>
            <a:r>
              <a:rPr lang="en-US" altLang="ko-KR" sz="2400" b="1" dirty="0" smtClean="0"/>
              <a:t>CI &amp; ERP </a:t>
            </a:r>
            <a:r>
              <a:rPr lang="ko-KR" altLang="en-US" sz="2400" b="1" dirty="0" smtClean="0"/>
              <a:t>운영</a:t>
            </a:r>
            <a:endParaRPr lang="ko-KR" altLang="en-US" sz="2400" b="1" dirty="0"/>
          </a:p>
        </p:txBody>
      </p:sp>
      <p:grpSp>
        <p:nvGrpSpPr>
          <p:cNvPr id="47" name="그룹 46"/>
          <p:cNvGrpSpPr/>
          <p:nvPr/>
        </p:nvGrpSpPr>
        <p:grpSpPr>
          <a:xfrm>
            <a:off x="1928794" y="4500570"/>
            <a:ext cx="1071570" cy="928694"/>
            <a:chOff x="1928794" y="4500570"/>
            <a:chExt cx="1071570" cy="928694"/>
          </a:xfrm>
        </p:grpSpPr>
        <p:sp>
          <p:nvSpPr>
            <p:cNvPr id="36" name="포인트가 7개인 별 35"/>
            <p:cNvSpPr/>
            <p:nvPr/>
          </p:nvSpPr>
          <p:spPr>
            <a:xfrm>
              <a:off x="1928794" y="4500570"/>
              <a:ext cx="1071570" cy="928694"/>
            </a:xfrm>
            <a:prstGeom prst="star7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1928794" y="4691730"/>
              <a:ext cx="107157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회원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기자운영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1071538" y="3143248"/>
            <a:ext cx="1071570" cy="928694"/>
            <a:chOff x="1071538" y="3143248"/>
            <a:chExt cx="1071570" cy="928694"/>
          </a:xfrm>
        </p:grpSpPr>
        <p:sp>
          <p:nvSpPr>
            <p:cNvPr id="23" name="포인트가 7개인 별 22"/>
            <p:cNvSpPr/>
            <p:nvPr/>
          </p:nvSpPr>
          <p:spPr>
            <a:xfrm>
              <a:off x="1071538" y="3143248"/>
              <a:ext cx="1071570" cy="928694"/>
            </a:xfrm>
            <a:prstGeom prst="star7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1071538" y="3357562"/>
              <a:ext cx="107157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시스템</a:t>
              </a:r>
              <a:r>
                <a:rPr lang="en-US" altLang="ko-KR" sz="1400" b="1" dirty="0" smtClean="0">
                  <a:solidFill>
                    <a:schemeClr val="bg1"/>
                  </a:solidFill>
                </a:rPr>
                <a:t/>
              </a:r>
              <a:br>
                <a:rPr lang="en-US" altLang="ko-KR" sz="1400" b="1" dirty="0" smtClean="0">
                  <a:solidFill>
                    <a:schemeClr val="bg1"/>
                  </a:solidFill>
                </a:rPr>
              </a:br>
              <a:r>
                <a:rPr lang="ko-KR" altLang="en-US" sz="1400" b="1" dirty="0" smtClean="0">
                  <a:solidFill>
                    <a:schemeClr val="bg1"/>
                  </a:solidFill>
                </a:rPr>
                <a:t>제작등록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2500298" y="5357826"/>
            <a:ext cx="1071570" cy="928694"/>
            <a:chOff x="2500298" y="5357826"/>
            <a:chExt cx="1071570" cy="928694"/>
          </a:xfrm>
        </p:grpSpPr>
        <p:sp>
          <p:nvSpPr>
            <p:cNvPr id="30" name="포인트가 7개인 별 29"/>
            <p:cNvSpPr/>
            <p:nvPr/>
          </p:nvSpPr>
          <p:spPr>
            <a:xfrm>
              <a:off x="2500298" y="5357826"/>
              <a:ext cx="1071570" cy="928694"/>
            </a:xfrm>
            <a:prstGeom prst="star7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2500298" y="5572140"/>
              <a:ext cx="107157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시스템</a:t>
              </a:r>
              <a:r>
                <a:rPr lang="en-US" altLang="ko-KR" sz="1400" b="1" dirty="0" smtClean="0">
                  <a:solidFill>
                    <a:schemeClr val="bg1"/>
                  </a:solidFill>
                </a:rPr>
                <a:t/>
              </a:r>
              <a:br>
                <a:rPr lang="en-US" altLang="ko-KR" sz="1400" b="1" dirty="0" smtClean="0">
                  <a:solidFill>
                    <a:schemeClr val="bg1"/>
                  </a:solidFill>
                </a:rPr>
              </a:br>
              <a:r>
                <a:rPr lang="ko-KR" altLang="en-US" sz="1400" b="1" dirty="0" smtClean="0">
                  <a:solidFill>
                    <a:schemeClr val="bg1"/>
                  </a:solidFill>
                </a:rPr>
                <a:t>제작등록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1" name="그룹 50"/>
          <p:cNvGrpSpPr/>
          <p:nvPr/>
        </p:nvGrpSpPr>
        <p:grpSpPr>
          <a:xfrm>
            <a:off x="5072066" y="4286256"/>
            <a:ext cx="928694" cy="642942"/>
            <a:chOff x="5072066" y="4286256"/>
            <a:chExt cx="928694" cy="642942"/>
          </a:xfrm>
        </p:grpSpPr>
        <p:sp>
          <p:nvSpPr>
            <p:cNvPr id="33" name="포인트가 7개인 별 32"/>
            <p:cNvSpPr/>
            <p:nvPr/>
          </p:nvSpPr>
          <p:spPr>
            <a:xfrm>
              <a:off x="5143504" y="4286256"/>
              <a:ext cx="785818" cy="642942"/>
            </a:xfrm>
            <a:prstGeom prst="star7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5072066" y="4429132"/>
              <a:ext cx="92869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spc="-150" dirty="0" err="1" smtClean="0">
                  <a:solidFill>
                    <a:schemeClr val="bg1"/>
                  </a:solidFill>
                </a:rPr>
                <a:t>준비중</a:t>
              </a:r>
              <a:endParaRPr lang="ko-KR" altLang="en-US" sz="1400" b="1" spc="-1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9" name="그룹 68"/>
          <p:cNvGrpSpPr/>
          <p:nvPr/>
        </p:nvGrpSpPr>
        <p:grpSpPr>
          <a:xfrm>
            <a:off x="2000232" y="2714620"/>
            <a:ext cx="5857916" cy="1000132"/>
            <a:chOff x="2000232" y="2714620"/>
            <a:chExt cx="5857916" cy="1000132"/>
          </a:xfrm>
        </p:grpSpPr>
        <p:sp>
          <p:nvSpPr>
            <p:cNvPr id="34" name="모서리가 둥근 직사각형 33"/>
            <p:cNvSpPr/>
            <p:nvPr/>
          </p:nvSpPr>
          <p:spPr>
            <a:xfrm>
              <a:off x="2000232" y="3071810"/>
              <a:ext cx="4286280" cy="571504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dirty="0" err="1" smtClean="0">
                  <a:solidFill>
                    <a:schemeClr val="tx1"/>
                  </a:solidFill>
                </a:rPr>
                <a:t>수익형</a:t>
              </a:r>
              <a:r>
                <a:rPr lang="ko-KR" altLang="en-US" sz="2000" b="1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2000" b="1" dirty="0" err="1" smtClean="0">
                  <a:solidFill>
                    <a:schemeClr val="tx1"/>
                  </a:solidFill>
                </a:rPr>
                <a:t>콘텐츠</a:t>
              </a:r>
              <a:r>
                <a:rPr lang="ko-KR" altLang="en-US" sz="2000" b="1" dirty="0" smtClean="0">
                  <a:solidFill>
                    <a:schemeClr val="tx1"/>
                  </a:solidFill>
                </a:rPr>
                <a:t> 제휴 개발사업</a:t>
              </a:r>
              <a:endParaRPr lang="ko-KR" altLang="en-US" sz="2000" b="1" dirty="0">
                <a:solidFill>
                  <a:schemeClr val="tx1"/>
                </a:solidFill>
              </a:endParaRPr>
            </a:p>
          </p:txBody>
        </p:sp>
        <p:grpSp>
          <p:nvGrpSpPr>
            <p:cNvPr id="42" name="그룹 41"/>
            <p:cNvGrpSpPr/>
            <p:nvPr/>
          </p:nvGrpSpPr>
          <p:grpSpPr>
            <a:xfrm>
              <a:off x="6357950" y="2714620"/>
              <a:ext cx="1500198" cy="1000132"/>
              <a:chOff x="6357950" y="2714620"/>
              <a:chExt cx="1500198" cy="1000132"/>
            </a:xfrm>
          </p:grpSpPr>
          <p:pic>
            <p:nvPicPr>
              <p:cNvPr id="40" name="그림 39" descr="건곤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6500826" y="2714620"/>
                <a:ext cx="1357322" cy="814945"/>
              </a:xfrm>
              <a:prstGeom prst="rect">
                <a:avLst/>
              </a:prstGeom>
            </p:spPr>
          </p:pic>
          <p:sp>
            <p:nvSpPr>
              <p:cNvPr id="41" name="아래로 구부러진 리본 40"/>
              <p:cNvSpPr/>
              <p:nvPr/>
            </p:nvSpPr>
            <p:spPr>
              <a:xfrm>
                <a:off x="6357950" y="3429000"/>
                <a:ext cx="1500198" cy="285752"/>
              </a:xfrm>
              <a:prstGeom prst="ellipseRibb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00" b="1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3.1</a:t>
                </a:r>
                <a:r>
                  <a:rPr lang="ko-KR" altLang="en-US" sz="1000" b="1" dirty="0" err="1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동지회</a:t>
                </a:r>
                <a:r>
                  <a:rPr lang="ko-KR" altLang="en-US" sz="1000" b="1" dirty="0" smtClean="0">
                    <a:solidFill>
                      <a:schemeClr val="bg1"/>
                    </a:solidFill>
                    <a:latin typeface="나눔고딕 ExtraBold" pitchFamily="50" charset="-127"/>
                    <a:ea typeface="나눔고딕 ExtraBold" pitchFamily="50" charset="-127"/>
                  </a:rPr>
                  <a:t> </a:t>
                </a:r>
                <a:endParaRPr lang="ko-KR" altLang="en-US" sz="1000" b="1" dirty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endParaRPr>
              </a:p>
            </p:txBody>
          </p:sp>
        </p:grpSp>
      </p:grpSp>
      <p:grpSp>
        <p:nvGrpSpPr>
          <p:cNvPr id="54" name="그룹 53"/>
          <p:cNvGrpSpPr/>
          <p:nvPr/>
        </p:nvGrpSpPr>
        <p:grpSpPr>
          <a:xfrm>
            <a:off x="7429520" y="4286256"/>
            <a:ext cx="928694" cy="642942"/>
            <a:chOff x="7429520" y="4286256"/>
            <a:chExt cx="928694" cy="642942"/>
          </a:xfrm>
        </p:grpSpPr>
        <p:sp>
          <p:nvSpPr>
            <p:cNvPr id="48" name="포인트가 7개인 별 47"/>
            <p:cNvSpPr/>
            <p:nvPr/>
          </p:nvSpPr>
          <p:spPr>
            <a:xfrm>
              <a:off x="7500958" y="4286256"/>
              <a:ext cx="785818" cy="642942"/>
            </a:xfrm>
            <a:prstGeom prst="star7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7429520" y="4429132"/>
              <a:ext cx="92869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b="1" spc="-150" dirty="0" err="1" smtClean="0">
                  <a:solidFill>
                    <a:schemeClr val="bg1"/>
                  </a:solidFill>
                </a:rPr>
                <a:t>준비중</a:t>
              </a:r>
              <a:endParaRPr lang="ko-KR" altLang="en-US" sz="1400" b="1" spc="-150" dirty="0">
                <a:solidFill>
                  <a:schemeClr val="bg1"/>
                </a:solidFill>
              </a:endParaRPr>
            </a:p>
          </p:txBody>
        </p:sp>
      </p:grpSp>
      <p:sp>
        <p:nvSpPr>
          <p:cNvPr id="39" name="모서리가 둥근 직사각형 38"/>
          <p:cNvSpPr/>
          <p:nvPr/>
        </p:nvSpPr>
        <p:spPr>
          <a:xfrm>
            <a:off x="1357290" y="1214422"/>
            <a:ext cx="4857784" cy="28575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회원들과 소통과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3.1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운동 계몽 실천사업 정보전달을 위하여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…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pic>
        <p:nvPicPr>
          <p:cNvPr id="46" name="sm10-0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340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3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34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984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34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84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</p:childTnLst>
        </p:cTn>
      </p:par>
    </p:tnLst>
    <p:bldLst>
      <p:bldP spid="52" grpId="0" animBg="1"/>
      <p:bldP spid="53" grpId="0" animBg="1"/>
      <p:bldP spid="56" grpId="0" animBg="1"/>
      <p:bldP spid="57" grpId="0"/>
      <p:bldP spid="58" grpId="0"/>
      <p:bldP spid="27" grpId="0"/>
      <p:bldP spid="29" grpId="0" animBg="1"/>
      <p:bldP spid="21" grpId="0" animBg="1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57356" y="428604"/>
            <a:ext cx="2714612" cy="285752"/>
          </a:xfrm>
        </p:spPr>
        <p:txBody>
          <a:bodyPr>
            <a:noAutofit/>
          </a:bodyPr>
          <a:lstStyle/>
          <a:p>
            <a:r>
              <a:rPr lang="ko-KR" altLang="en-US" sz="16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社團法人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lang="ko-KR" altLang="en-US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三</a:t>
            </a:r>
            <a:r>
              <a:rPr lang="en-US" altLang="ko-KR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·</a:t>
            </a:r>
            <a:r>
              <a:rPr lang="ko-KR" altLang="en-US" sz="2000" b="1" i="1" spc="-300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一</a:t>
            </a:r>
            <a:r>
              <a:rPr lang="ko-KR" altLang="en-US" sz="2000" b="1" i="1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同志會</a:t>
            </a:r>
            <a:endParaRPr lang="ko-KR" altLang="en-US" sz="2000" b="1" i="1" dirty="0">
              <a:solidFill>
                <a:srgbClr val="0070C0"/>
              </a:solidFill>
              <a:latin typeface="휴먼옛체" pitchFamily="18" charset="-127"/>
              <a:ea typeface="휴먼옛체" pitchFamily="18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1071538" y="785794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11</a:t>
            </a:fld>
            <a:endParaRPr lang="ko-KR" altLang="en-US"/>
          </a:p>
        </p:txBody>
      </p:sp>
      <p:pic>
        <p:nvPicPr>
          <p:cNvPr id="26" name="그림 25" descr="6(15)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85918" cy="1285883"/>
          </a:xfrm>
          <a:prstGeom prst="rect">
            <a:avLst/>
          </a:prstGeom>
        </p:spPr>
      </p:pic>
      <p:sp>
        <p:nvSpPr>
          <p:cNvPr id="10" name="부제목 2"/>
          <p:cNvSpPr txBox="1">
            <a:spLocks/>
          </p:cNvSpPr>
          <p:nvPr/>
        </p:nvSpPr>
        <p:spPr>
          <a:xfrm>
            <a:off x="1000100" y="1285860"/>
            <a:ext cx="7215238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실천사업 조직</a:t>
            </a:r>
          </a:p>
        </p:txBody>
      </p:sp>
      <p:cxnSp>
        <p:nvCxnSpPr>
          <p:cNvPr id="25" name="직선 연결선 24"/>
          <p:cNvCxnSpPr/>
          <p:nvPr/>
        </p:nvCxnSpPr>
        <p:spPr>
          <a:xfrm>
            <a:off x="0" y="6357958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부제목 2"/>
          <p:cNvSpPr txBox="1">
            <a:spLocks/>
          </p:cNvSpPr>
          <p:nvPr/>
        </p:nvSpPr>
        <p:spPr>
          <a:xfrm>
            <a:off x="3786182" y="785794"/>
            <a:ext cx="5143568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1200" b="1" i="1" dirty="0" err="1" smtClean="0">
                <a:latin typeface="+mn-ea"/>
              </a:rPr>
              <a:t>三一精神繼承</a:t>
            </a:r>
            <a:r>
              <a:rPr lang="ko-KR" altLang="en-US" sz="1200" b="1" i="1" dirty="0" smtClean="0">
                <a:latin typeface="+mn-ea"/>
              </a:rPr>
              <a:t>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 국가보훈처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12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116" name="모서리가 둥근 직사각형 115"/>
          <p:cNvSpPr/>
          <p:nvPr/>
        </p:nvSpPr>
        <p:spPr>
          <a:xfrm>
            <a:off x="2857488" y="1857364"/>
            <a:ext cx="3429024" cy="35719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rgbClr val="FF0000"/>
                </a:solidFill>
              </a:rPr>
              <a:t>전국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120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만 회원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131" name="모서리가 둥근 직사각형 130"/>
          <p:cNvSpPr/>
          <p:nvPr/>
        </p:nvSpPr>
        <p:spPr>
          <a:xfrm>
            <a:off x="4143372" y="5000636"/>
            <a:ext cx="857256" cy="285752"/>
          </a:xfrm>
          <a:prstGeom prst="roundRect">
            <a:avLst/>
          </a:prstGeom>
          <a:solidFill>
            <a:srgbClr val="0070C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bg1"/>
                </a:solidFill>
              </a:rPr>
              <a:t>재정국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132" name="모서리가 둥근 직사각형 131"/>
          <p:cNvSpPr/>
          <p:nvPr/>
        </p:nvSpPr>
        <p:spPr>
          <a:xfrm>
            <a:off x="3214678" y="5000636"/>
            <a:ext cx="857256" cy="285752"/>
          </a:xfrm>
          <a:prstGeom prst="roundRect">
            <a:avLst/>
          </a:prstGeom>
          <a:solidFill>
            <a:srgbClr val="0070C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사무국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133" name="모서리가 둥근 직사각형 132"/>
          <p:cNvSpPr/>
          <p:nvPr/>
        </p:nvSpPr>
        <p:spPr>
          <a:xfrm>
            <a:off x="2285984" y="5000636"/>
            <a:ext cx="857256" cy="285752"/>
          </a:xfrm>
          <a:prstGeom prst="roundRect">
            <a:avLst/>
          </a:prstGeom>
          <a:solidFill>
            <a:srgbClr val="0070C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bg1"/>
                </a:solidFill>
              </a:rPr>
              <a:t>행사국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1357290" y="5000636"/>
            <a:ext cx="857256" cy="1071570"/>
            <a:chOff x="1357290" y="5000636"/>
            <a:chExt cx="857256" cy="1071570"/>
          </a:xfrm>
        </p:grpSpPr>
        <p:sp>
          <p:nvSpPr>
            <p:cNvPr id="134" name="모서리가 둥근 직사각형 133"/>
            <p:cNvSpPr/>
            <p:nvPr/>
          </p:nvSpPr>
          <p:spPr>
            <a:xfrm>
              <a:off x="1357290" y="5000636"/>
              <a:ext cx="857256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err="1" smtClean="0">
                  <a:solidFill>
                    <a:schemeClr val="bg1"/>
                  </a:solidFill>
                </a:rPr>
                <a:t>조직국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38" name="모서리가 둥근 직사각형 137"/>
            <p:cNvSpPr/>
            <p:nvPr/>
          </p:nvSpPr>
          <p:spPr>
            <a:xfrm>
              <a:off x="1357290" y="5429264"/>
              <a:ext cx="857256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err="1" smtClean="0">
                  <a:solidFill>
                    <a:schemeClr val="tx1"/>
                  </a:solidFill>
                </a:rPr>
                <a:t>전국지회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39" name="모서리가 둥근 직사각형 138"/>
            <p:cNvSpPr/>
            <p:nvPr/>
          </p:nvSpPr>
          <p:spPr>
            <a:xfrm>
              <a:off x="1357290" y="5786454"/>
              <a:ext cx="857256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전국지부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5072066" y="5000636"/>
            <a:ext cx="857256" cy="714380"/>
            <a:chOff x="5072066" y="5000636"/>
            <a:chExt cx="857256" cy="714380"/>
          </a:xfrm>
        </p:grpSpPr>
        <p:sp>
          <p:nvSpPr>
            <p:cNvPr id="135" name="모서리가 둥근 직사각형 134"/>
            <p:cNvSpPr/>
            <p:nvPr/>
          </p:nvSpPr>
          <p:spPr>
            <a:xfrm>
              <a:off x="5072066" y="5000636"/>
              <a:ext cx="857256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err="1" smtClean="0">
                  <a:solidFill>
                    <a:schemeClr val="bg1"/>
                  </a:solidFill>
                </a:rPr>
                <a:t>사업국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40" name="모서리가 둥근 직사각형 139"/>
            <p:cNvSpPr/>
            <p:nvPr/>
          </p:nvSpPr>
          <p:spPr>
            <a:xfrm>
              <a:off x="5072066" y="5429264"/>
              <a:ext cx="857256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사업단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6000760" y="5000636"/>
            <a:ext cx="857256" cy="714380"/>
            <a:chOff x="6000760" y="5000636"/>
            <a:chExt cx="857256" cy="714380"/>
          </a:xfrm>
        </p:grpSpPr>
        <p:sp>
          <p:nvSpPr>
            <p:cNvPr id="136" name="모서리가 둥근 직사각형 135"/>
            <p:cNvSpPr/>
            <p:nvPr/>
          </p:nvSpPr>
          <p:spPr>
            <a:xfrm>
              <a:off x="6000760" y="5000636"/>
              <a:ext cx="857256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연구소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42" name="모서리가 둥근 직사각형 141"/>
            <p:cNvSpPr/>
            <p:nvPr/>
          </p:nvSpPr>
          <p:spPr>
            <a:xfrm>
              <a:off x="6000760" y="5429264"/>
              <a:ext cx="857256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지 소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6929454" y="5000636"/>
            <a:ext cx="857256" cy="714380"/>
            <a:chOff x="6929454" y="5000636"/>
            <a:chExt cx="857256" cy="714380"/>
          </a:xfrm>
        </p:grpSpPr>
        <p:sp>
          <p:nvSpPr>
            <p:cNvPr id="137" name="모서리가 둥근 직사각형 136"/>
            <p:cNvSpPr/>
            <p:nvPr/>
          </p:nvSpPr>
          <p:spPr>
            <a:xfrm>
              <a:off x="6929454" y="5000636"/>
              <a:ext cx="857256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교육원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43" name="모서리가 둥근 직사각형 142"/>
            <p:cNvSpPr/>
            <p:nvPr/>
          </p:nvSpPr>
          <p:spPr>
            <a:xfrm>
              <a:off x="6929454" y="5429264"/>
              <a:ext cx="857256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지 원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24" name="그룹 123"/>
          <p:cNvGrpSpPr/>
          <p:nvPr/>
        </p:nvGrpSpPr>
        <p:grpSpPr>
          <a:xfrm>
            <a:off x="6215074" y="2786058"/>
            <a:ext cx="1714512" cy="1000132"/>
            <a:chOff x="6000760" y="2786058"/>
            <a:chExt cx="1714512" cy="1000132"/>
          </a:xfrm>
        </p:grpSpPr>
        <p:sp>
          <p:nvSpPr>
            <p:cNvPr id="122" name="모서리가 둥근 직사각형 121"/>
            <p:cNvSpPr/>
            <p:nvPr/>
          </p:nvSpPr>
          <p:spPr>
            <a:xfrm>
              <a:off x="6000760" y="2786058"/>
              <a:ext cx="1714512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자문위원회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23" name="모서리가 둥근 직사각형 122"/>
            <p:cNvSpPr/>
            <p:nvPr/>
          </p:nvSpPr>
          <p:spPr>
            <a:xfrm>
              <a:off x="6000760" y="3071810"/>
              <a:ext cx="1714512" cy="714380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ct val="0"/>
                </a:spcBef>
              </a:pPr>
              <a:r>
                <a:rPr lang="ko-KR" altLang="en-US" sz="1000" dirty="0" smtClean="0">
                  <a:solidFill>
                    <a:schemeClr val="tx1"/>
                  </a:solidFill>
                  <a:latin typeface="나눔명조 ExtraBold" pitchFamily="18" charset="-127"/>
                  <a:ea typeface="나눔명조 ExtraBold" pitchFamily="18" charset="-127"/>
                </a:rPr>
                <a:t>직전회장 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나눔명조 ExtraBold" pitchFamily="18" charset="-127"/>
                  <a:ea typeface="나눔명조 ExtraBold" pitchFamily="18" charset="-127"/>
                </a:rPr>
                <a:t>(</a:t>
              </a:r>
              <a:r>
                <a:rPr lang="ko-KR" altLang="en-US" sz="1000" dirty="0" smtClean="0">
                  <a:solidFill>
                    <a:schemeClr val="tx1"/>
                  </a:solidFill>
                  <a:latin typeface="나눔명조 ExtraBold" pitchFamily="18" charset="-127"/>
                  <a:ea typeface="나눔명조 ExtraBold" pitchFamily="18" charset="-127"/>
                </a:rPr>
                <a:t>자문위원장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나눔명조 ExtraBold" pitchFamily="18" charset="-127"/>
                  <a:ea typeface="나눔명조 ExtraBold" pitchFamily="18" charset="-127"/>
                </a:rPr>
                <a:t>)</a:t>
              </a:r>
              <a:br>
                <a:rPr lang="en-US" altLang="ko-KR" sz="1000" dirty="0" smtClean="0">
                  <a:solidFill>
                    <a:schemeClr val="tx1"/>
                  </a:solidFill>
                  <a:latin typeface="나눔명조 ExtraBold" pitchFamily="18" charset="-127"/>
                  <a:ea typeface="나눔명조 ExtraBold" pitchFamily="18" charset="-127"/>
                </a:rPr>
              </a:br>
              <a:r>
                <a:rPr lang="ko-KR" altLang="en-US" sz="1000" dirty="0" err="1" smtClean="0">
                  <a:solidFill>
                    <a:schemeClr val="tx1"/>
                  </a:solidFill>
                  <a:latin typeface="나눔명조 ExtraBold" pitchFamily="18" charset="-127"/>
                  <a:ea typeface="나눔명조 ExtraBold" pitchFamily="18" charset="-127"/>
                </a:rPr>
                <a:t>차기회장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나눔명조 ExtraBold" pitchFamily="18" charset="-127"/>
                  <a:ea typeface="나눔명조 ExtraBold" pitchFamily="18" charset="-127"/>
                </a:rPr>
                <a:t>, </a:t>
              </a:r>
              <a:r>
                <a:rPr lang="ko-KR" altLang="en-US" sz="1000" dirty="0" smtClean="0">
                  <a:solidFill>
                    <a:schemeClr val="tx1"/>
                  </a:solidFill>
                  <a:latin typeface="나눔명조 ExtraBold" pitchFamily="18" charset="-127"/>
                  <a:ea typeface="나눔명조 ExtraBold" pitchFamily="18" charset="-127"/>
                </a:rPr>
                <a:t>명예총재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나눔명조 ExtraBold" pitchFamily="18" charset="-127"/>
                  <a:ea typeface="나눔명조 ExtraBold" pitchFamily="18" charset="-127"/>
                </a:rPr>
                <a:t>, </a:t>
              </a:r>
              <a:r>
                <a:rPr lang="ko-KR" altLang="en-US" sz="1000" dirty="0" smtClean="0">
                  <a:solidFill>
                    <a:schemeClr val="tx1"/>
                  </a:solidFill>
                  <a:latin typeface="나눔명조 ExtraBold" pitchFamily="18" charset="-127"/>
                  <a:ea typeface="나눔명조 ExtraBold" pitchFamily="18" charset="-127"/>
                </a:rPr>
                <a:t>고문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나눔명조 ExtraBold" pitchFamily="18" charset="-127"/>
                  <a:ea typeface="나눔명조 ExtraBold" pitchFamily="18" charset="-127"/>
                </a:rPr>
                <a:t> </a:t>
              </a:r>
              <a:r>
                <a:rPr lang="ko-KR" altLang="en-US" sz="1000" dirty="0" smtClean="0">
                  <a:solidFill>
                    <a:schemeClr val="tx1"/>
                  </a:solidFill>
                  <a:latin typeface="나눔명조 ExtraBold" pitchFamily="18" charset="-127"/>
                  <a:ea typeface="나눔명조 ExtraBold" pitchFamily="18" charset="-127"/>
                </a:rPr>
                <a:t>전문자문위원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나눔명조 ExtraBold" pitchFamily="18" charset="-127"/>
                  <a:ea typeface="나눔명조 ExtraBold" pitchFamily="18" charset="-127"/>
                </a:rPr>
                <a:t> </a:t>
              </a:r>
              <a:br>
                <a:rPr lang="en-US" altLang="ko-KR" sz="1000" dirty="0" smtClean="0">
                  <a:solidFill>
                    <a:schemeClr val="tx1"/>
                  </a:solidFill>
                  <a:latin typeface="나눔명조 ExtraBold" pitchFamily="18" charset="-127"/>
                  <a:ea typeface="나눔명조 ExtraBold" pitchFamily="18" charset="-127"/>
                </a:rPr>
              </a:br>
              <a:r>
                <a:rPr lang="ko-KR" altLang="en-US" sz="1000" dirty="0" smtClean="0">
                  <a:solidFill>
                    <a:schemeClr val="tx1"/>
                  </a:solidFill>
                  <a:latin typeface="나눔명조 ExtraBold" pitchFamily="18" charset="-127"/>
                  <a:ea typeface="나눔명조 ExtraBold" pitchFamily="18" charset="-127"/>
                </a:rPr>
                <a:t>비상임이사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나눔명조 ExtraBold" pitchFamily="18" charset="-127"/>
                  <a:ea typeface="나눔명조 ExtraBold" pitchFamily="18" charset="-127"/>
                </a:rPr>
                <a:t> </a:t>
              </a:r>
              <a:endParaRPr lang="ko-KR" altLang="en-US" sz="1000" dirty="0">
                <a:solidFill>
                  <a:schemeClr val="tx1"/>
                </a:solidFill>
                <a:latin typeface="나눔명조 ExtraBold" pitchFamily="18" charset="-127"/>
                <a:ea typeface="나눔명조 ExtraBold" pitchFamily="18" charset="-127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3714744" y="2357430"/>
            <a:ext cx="2357454" cy="1857388"/>
            <a:chOff x="3714744" y="2357430"/>
            <a:chExt cx="2357454" cy="1857388"/>
          </a:xfrm>
        </p:grpSpPr>
        <p:sp>
          <p:nvSpPr>
            <p:cNvPr id="117" name="모서리가 둥근 직사각형 116"/>
            <p:cNvSpPr/>
            <p:nvPr/>
          </p:nvSpPr>
          <p:spPr>
            <a:xfrm>
              <a:off x="3714744" y="2357430"/>
              <a:ext cx="1714512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총 재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118" name="모서리가 둥근 직사각형 117"/>
            <p:cNvSpPr/>
            <p:nvPr/>
          </p:nvSpPr>
          <p:spPr>
            <a:xfrm>
              <a:off x="3714744" y="2786058"/>
              <a:ext cx="1714512" cy="285752"/>
            </a:xfrm>
            <a:prstGeom prst="roundRect">
              <a:avLst/>
            </a:prstGeom>
            <a:solidFill>
              <a:srgbClr val="0070C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회 장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19" name="모서리가 둥근 직사각형 118"/>
            <p:cNvSpPr/>
            <p:nvPr/>
          </p:nvSpPr>
          <p:spPr>
            <a:xfrm>
              <a:off x="3714744" y="3214686"/>
              <a:ext cx="1714512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부 회 장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28" name="그룹 127"/>
            <p:cNvGrpSpPr/>
            <p:nvPr/>
          </p:nvGrpSpPr>
          <p:grpSpPr>
            <a:xfrm>
              <a:off x="4643438" y="3571876"/>
              <a:ext cx="1428760" cy="642942"/>
              <a:chOff x="3786182" y="4071942"/>
              <a:chExt cx="1428760" cy="642942"/>
            </a:xfrm>
          </p:grpSpPr>
          <p:sp>
            <p:nvSpPr>
              <p:cNvPr id="125" name="모서리가 둥근 직사각형 124"/>
              <p:cNvSpPr/>
              <p:nvPr/>
            </p:nvSpPr>
            <p:spPr>
              <a:xfrm>
                <a:off x="3786182" y="4071942"/>
                <a:ext cx="1428760" cy="214314"/>
              </a:xfrm>
              <a:prstGeom prst="roundRect">
                <a:avLst/>
              </a:prstGeom>
              <a:noFill/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1100" b="1" dirty="0" smtClean="0">
                    <a:solidFill>
                      <a:schemeClr val="tx1"/>
                    </a:solidFill>
                  </a:rPr>
                  <a:t>수석 부 회 장</a:t>
                </a:r>
                <a:endParaRPr lang="ko-KR" altLang="en-US" sz="11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26" name="모서리가 둥근 직사각형 125"/>
              <p:cNvSpPr/>
              <p:nvPr/>
            </p:nvSpPr>
            <p:spPr>
              <a:xfrm>
                <a:off x="3786182" y="4286256"/>
                <a:ext cx="1428760" cy="214314"/>
              </a:xfrm>
              <a:prstGeom prst="roundRect">
                <a:avLst/>
              </a:prstGeom>
              <a:noFill/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1100" b="1" dirty="0" smtClean="0">
                    <a:solidFill>
                      <a:schemeClr val="tx1"/>
                    </a:solidFill>
                  </a:rPr>
                  <a:t>국내협력  부 회 장</a:t>
                </a:r>
                <a:endParaRPr lang="ko-KR" altLang="en-US" sz="11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27" name="모서리가 둥근 직사각형 126"/>
              <p:cNvSpPr/>
              <p:nvPr/>
            </p:nvSpPr>
            <p:spPr>
              <a:xfrm>
                <a:off x="3786182" y="4500570"/>
                <a:ext cx="1428760" cy="214314"/>
              </a:xfrm>
              <a:prstGeom prst="roundRect">
                <a:avLst/>
              </a:prstGeom>
              <a:noFill/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1100" b="1" dirty="0" smtClean="0">
                    <a:solidFill>
                      <a:schemeClr val="tx1"/>
                    </a:solidFill>
                  </a:rPr>
                  <a:t>국제협력  부 회 장</a:t>
                </a:r>
                <a:endParaRPr lang="ko-KR" altLang="en-US" sz="1100" b="1" dirty="0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41" name="그룹 40"/>
          <p:cNvGrpSpPr/>
          <p:nvPr/>
        </p:nvGrpSpPr>
        <p:grpSpPr>
          <a:xfrm>
            <a:off x="3714744" y="4357694"/>
            <a:ext cx="1714512" cy="500066"/>
            <a:chOff x="3714744" y="4357694"/>
            <a:chExt cx="1714512" cy="500066"/>
          </a:xfrm>
        </p:grpSpPr>
        <p:sp>
          <p:nvSpPr>
            <p:cNvPr id="129" name="모서리가 둥근 직사각형 128"/>
            <p:cNvSpPr/>
            <p:nvPr/>
          </p:nvSpPr>
          <p:spPr>
            <a:xfrm>
              <a:off x="3714744" y="4357694"/>
              <a:ext cx="1714512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사 무 처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130" name="모서리가 둥근 직사각형 129"/>
            <p:cNvSpPr/>
            <p:nvPr/>
          </p:nvSpPr>
          <p:spPr>
            <a:xfrm>
              <a:off x="3929058" y="4643446"/>
              <a:ext cx="1285884" cy="214314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b="1" dirty="0" smtClean="0">
                  <a:solidFill>
                    <a:schemeClr val="tx1"/>
                  </a:solidFill>
                </a:rPr>
                <a:t>사무총장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1285852" y="2357430"/>
            <a:ext cx="1714512" cy="1285884"/>
            <a:chOff x="1285852" y="2357430"/>
            <a:chExt cx="1714512" cy="1285884"/>
          </a:xfrm>
        </p:grpSpPr>
        <p:sp>
          <p:nvSpPr>
            <p:cNvPr id="120" name="모서리가 둥근 직사각형 119"/>
            <p:cNvSpPr/>
            <p:nvPr/>
          </p:nvSpPr>
          <p:spPr>
            <a:xfrm>
              <a:off x="1285852" y="3000372"/>
              <a:ext cx="1714512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상임이사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121" name="모서리가 둥근 직사각형 120"/>
            <p:cNvSpPr/>
            <p:nvPr/>
          </p:nvSpPr>
          <p:spPr>
            <a:xfrm>
              <a:off x="1285852" y="3357562"/>
              <a:ext cx="1714512" cy="285752"/>
            </a:xfrm>
            <a:prstGeom prst="round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감 사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36" name="모서리가 둥근 직사각형 35"/>
            <p:cNvSpPr/>
            <p:nvPr/>
          </p:nvSpPr>
          <p:spPr>
            <a:xfrm>
              <a:off x="1285852" y="2714620"/>
              <a:ext cx="1714512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이사회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37" name="모서리가 둥근 직사각형 36"/>
            <p:cNvSpPr/>
            <p:nvPr/>
          </p:nvSpPr>
          <p:spPr>
            <a:xfrm>
              <a:off x="1285852" y="2357430"/>
              <a:ext cx="1714512" cy="285752"/>
            </a:xfrm>
            <a:prstGeom prst="roundRect">
              <a:avLst/>
            </a:prstGeom>
            <a:solidFill>
              <a:srgbClr val="0070C0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총 회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47" name="sm12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656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31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31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31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31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3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32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</p:childTnLst>
        </p:cTn>
      </p:par>
    </p:tnLst>
    <p:bldLst>
      <p:bldP spid="10" grpId="0"/>
      <p:bldP spid="116" grpId="0" animBg="1"/>
      <p:bldP spid="131" grpId="0" animBg="1"/>
      <p:bldP spid="132" grpId="0" animBg="1"/>
      <p:bldP spid="13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그룹 30"/>
          <p:cNvGrpSpPr/>
          <p:nvPr/>
        </p:nvGrpSpPr>
        <p:grpSpPr>
          <a:xfrm>
            <a:off x="1071538" y="1214422"/>
            <a:ext cx="7072362" cy="5000660"/>
            <a:chOff x="1071538" y="1214422"/>
            <a:chExt cx="7072362" cy="5000660"/>
          </a:xfrm>
        </p:grpSpPr>
        <p:sp>
          <p:nvSpPr>
            <p:cNvPr id="32" name="직사각형 31"/>
            <p:cNvSpPr/>
            <p:nvPr/>
          </p:nvSpPr>
          <p:spPr>
            <a:xfrm>
              <a:off x="1071538" y="1214422"/>
              <a:ext cx="7072362" cy="500066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3" name="그룹 21"/>
            <p:cNvGrpSpPr/>
            <p:nvPr/>
          </p:nvGrpSpPr>
          <p:grpSpPr>
            <a:xfrm>
              <a:off x="1071538" y="3571876"/>
              <a:ext cx="7072362" cy="428628"/>
              <a:chOff x="1071538" y="3571876"/>
              <a:chExt cx="7000924" cy="428628"/>
            </a:xfrm>
          </p:grpSpPr>
          <p:sp>
            <p:nvSpPr>
              <p:cNvPr id="34" name="직사각형 33"/>
              <p:cNvSpPr/>
              <p:nvPr/>
            </p:nvSpPr>
            <p:spPr>
              <a:xfrm>
                <a:off x="1071538" y="3571876"/>
                <a:ext cx="7000924" cy="42862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5" name="직사각형 34"/>
              <p:cNvSpPr/>
              <p:nvPr/>
            </p:nvSpPr>
            <p:spPr>
              <a:xfrm>
                <a:off x="1142976" y="3571876"/>
                <a:ext cx="6929486" cy="428628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 b="1" dirty="0"/>
              </a:p>
            </p:txBody>
          </p:sp>
        </p:grpSp>
      </p:grp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57356" y="428604"/>
            <a:ext cx="2714612" cy="285752"/>
          </a:xfrm>
        </p:spPr>
        <p:txBody>
          <a:bodyPr>
            <a:noAutofit/>
          </a:bodyPr>
          <a:lstStyle/>
          <a:p>
            <a:r>
              <a:rPr lang="ko-KR" altLang="en-US" sz="16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社團法人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lang="ko-KR" altLang="en-US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三</a:t>
            </a:r>
            <a:r>
              <a:rPr lang="en-US" altLang="ko-KR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·</a:t>
            </a:r>
            <a:r>
              <a:rPr lang="ko-KR" altLang="en-US" sz="2000" b="1" i="1" spc="-300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一</a:t>
            </a:r>
            <a:r>
              <a:rPr lang="ko-KR" altLang="en-US" sz="2000" b="1" i="1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同志會</a:t>
            </a:r>
            <a:endParaRPr lang="ko-KR" altLang="en-US" sz="2000" b="1" i="1" dirty="0">
              <a:solidFill>
                <a:srgbClr val="0070C0"/>
              </a:solidFill>
              <a:latin typeface="휴먼옛체" pitchFamily="18" charset="-127"/>
              <a:ea typeface="휴먼옛체" pitchFamily="18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1071538" y="785794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12</a:t>
            </a:fld>
            <a:endParaRPr lang="ko-KR" altLang="en-US"/>
          </a:p>
        </p:txBody>
      </p:sp>
      <p:pic>
        <p:nvPicPr>
          <p:cNvPr id="26" name="그림 25" descr="6(15)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85918" cy="1285883"/>
          </a:xfrm>
          <a:prstGeom prst="rect">
            <a:avLst/>
          </a:prstGeom>
        </p:spPr>
      </p:pic>
      <p:cxnSp>
        <p:nvCxnSpPr>
          <p:cNvPr id="25" name="직선 연결선 24"/>
          <p:cNvCxnSpPr/>
          <p:nvPr/>
        </p:nvCxnSpPr>
        <p:spPr>
          <a:xfrm>
            <a:off x="0" y="6357958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부제목 2"/>
          <p:cNvSpPr txBox="1">
            <a:spLocks/>
          </p:cNvSpPr>
          <p:nvPr/>
        </p:nvSpPr>
        <p:spPr>
          <a:xfrm>
            <a:off x="3786182" y="785794"/>
            <a:ext cx="5143568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1200" b="1" i="1" dirty="0" err="1" smtClean="0">
                <a:latin typeface="+mn-ea"/>
              </a:rPr>
              <a:t>三一精神繼承</a:t>
            </a:r>
            <a:r>
              <a:rPr lang="ko-KR" altLang="en-US" sz="1200" b="1" i="1" dirty="0" smtClean="0">
                <a:latin typeface="+mn-ea"/>
              </a:rPr>
              <a:t>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 국가보훈처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12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1214422"/>
            <a:ext cx="4357717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8" name="그룹 27"/>
          <p:cNvGrpSpPr/>
          <p:nvPr/>
        </p:nvGrpSpPr>
        <p:grpSpPr>
          <a:xfrm>
            <a:off x="1071538" y="4000504"/>
            <a:ext cx="3571900" cy="2214578"/>
            <a:chOff x="1071538" y="4000504"/>
            <a:chExt cx="3571900" cy="2214578"/>
          </a:xfrm>
        </p:grpSpPr>
        <p:sp>
          <p:nvSpPr>
            <p:cNvPr id="23" name="직사각형 22"/>
            <p:cNvSpPr/>
            <p:nvPr/>
          </p:nvSpPr>
          <p:spPr>
            <a:xfrm>
              <a:off x="1071538" y="4000504"/>
              <a:ext cx="3571900" cy="221457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054" name="Picture 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071538" y="4786322"/>
              <a:ext cx="1785950" cy="14287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928926" y="4429132"/>
              <a:ext cx="1714512" cy="1785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29" name="그룹 28"/>
          <p:cNvGrpSpPr/>
          <p:nvPr/>
        </p:nvGrpSpPr>
        <p:grpSpPr>
          <a:xfrm>
            <a:off x="5429256" y="1214422"/>
            <a:ext cx="2714644" cy="2643206"/>
            <a:chOff x="5429256" y="1214422"/>
            <a:chExt cx="2714644" cy="2643206"/>
          </a:xfrm>
        </p:grpSpPr>
        <p:sp>
          <p:nvSpPr>
            <p:cNvPr id="19" name="직사각형 18"/>
            <p:cNvSpPr/>
            <p:nvPr/>
          </p:nvSpPr>
          <p:spPr>
            <a:xfrm>
              <a:off x="5429256" y="1214422"/>
              <a:ext cx="2714644" cy="2643206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056" name="Picture 8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5500694" y="1214422"/>
              <a:ext cx="2643206" cy="25717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4" name="부제목 2"/>
          <p:cNvSpPr txBox="1">
            <a:spLocks/>
          </p:cNvSpPr>
          <p:nvPr/>
        </p:nvSpPr>
        <p:spPr>
          <a:xfrm>
            <a:off x="6215074" y="3286124"/>
            <a:ext cx="1071506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0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3.1</a:t>
            </a:r>
            <a:r>
              <a:rPr kumimoji="0" lang="ko-KR" altLang="en-US" sz="10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운동가</a:t>
            </a:r>
          </a:p>
        </p:txBody>
      </p:sp>
      <p:sp>
        <p:nvSpPr>
          <p:cNvPr id="13" name="부제목 2"/>
          <p:cNvSpPr txBox="1">
            <a:spLocks/>
          </p:cNvSpPr>
          <p:nvPr/>
        </p:nvSpPr>
        <p:spPr>
          <a:xfrm>
            <a:off x="2857552" y="2357430"/>
            <a:ext cx="1571572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00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기미년 </a:t>
            </a:r>
            <a:r>
              <a:rPr kumimoji="0" lang="en-US" altLang="ko-KR" sz="100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3,1 </a:t>
            </a:r>
            <a:r>
              <a:rPr kumimoji="0" lang="ko-KR" altLang="en-US" sz="100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독립선언</a:t>
            </a:r>
            <a:r>
              <a:rPr kumimoji="0" lang="en-US" altLang="ko-KR" sz="100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kumimoji="0" lang="en-US" altLang="ko-KR" sz="100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</a:br>
            <a:r>
              <a:rPr kumimoji="0" lang="ko-KR" altLang="en-US" sz="100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민족대표 </a:t>
            </a:r>
            <a:r>
              <a:rPr kumimoji="0" lang="en-US" altLang="ko-KR" sz="100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33</a:t>
            </a:r>
            <a:r>
              <a:rPr kumimoji="0" lang="ko-KR" altLang="en-US" sz="100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인</a:t>
            </a:r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43438" y="4000504"/>
            <a:ext cx="350046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71538" y="4000504"/>
            <a:ext cx="2786082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부제목 2"/>
          <p:cNvSpPr txBox="1">
            <a:spLocks/>
          </p:cNvSpPr>
          <p:nvPr/>
        </p:nvSpPr>
        <p:spPr>
          <a:xfrm>
            <a:off x="1285852" y="4929198"/>
            <a:ext cx="2143140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00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3.1</a:t>
            </a:r>
            <a:r>
              <a:rPr kumimoji="0" lang="ko-KR" altLang="en-US" sz="100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운동 민족대표 기념사진 </a:t>
            </a:r>
            <a:r>
              <a:rPr kumimoji="0" lang="en-US" altLang="ko-KR" sz="100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1950</a:t>
            </a:r>
            <a:r>
              <a:rPr kumimoji="0" lang="ko-KR" altLang="en-US" sz="100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년</a:t>
            </a:r>
          </a:p>
        </p:txBody>
      </p:sp>
      <p:grpSp>
        <p:nvGrpSpPr>
          <p:cNvPr id="22" name="그룹 21"/>
          <p:cNvGrpSpPr/>
          <p:nvPr/>
        </p:nvGrpSpPr>
        <p:grpSpPr>
          <a:xfrm>
            <a:off x="1071538" y="3571876"/>
            <a:ext cx="7072362" cy="428628"/>
            <a:chOff x="1071538" y="3571876"/>
            <a:chExt cx="7000924" cy="428628"/>
          </a:xfrm>
        </p:grpSpPr>
        <p:sp>
          <p:nvSpPr>
            <p:cNvPr id="18" name="직사각형 17"/>
            <p:cNvSpPr/>
            <p:nvPr/>
          </p:nvSpPr>
          <p:spPr>
            <a:xfrm>
              <a:off x="1071538" y="3571876"/>
              <a:ext cx="7000924" cy="42862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1142976" y="3571876"/>
              <a:ext cx="6929486" cy="42862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 err="1" smtClean="0"/>
                <a:t>삼일동지회는</a:t>
              </a:r>
              <a:r>
                <a:rPr lang="ko-KR" altLang="en-US" sz="2000" b="1" dirty="0" smtClean="0"/>
                <a:t> 독립운동 </a:t>
              </a:r>
              <a:r>
                <a:rPr lang="en-US" altLang="ko-KR" sz="2000" b="1" dirty="0" smtClean="0"/>
                <a:t>100</a:t>
              </a:r>
              <a:r>
                <a:rPr lang="ko-KR" altLang="en-US" sz="2000" b="1" dirty="0" smtClean="0"/>
                <a:t>년의 역사와 함께하고 있습니다</a:t>
              </a:r>
              <a:r>
                <a:rPr lang="en-US" altLang="ko-KR" sz="2000" b="1" dirty="0" smtClean="0"/>
                <a:t>.</a:t>
              </a:r>
              <a:endParaRPr lang="ko-KR" altLang="en-US" sz="2000" b="1" dirty="0"/>
            </a:p>
          </p:txBody>
        </p:sp>
      </p:grpSp>
      <p:pic>
        <p:nvPicPr>
          <p:cNvPr id="27" name="sm1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65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5" presetClass="emph" presetSubtype="0" repeatCount="indefinite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14" grpId="0"/>
      <p:bldP spid="13" grpId="0"/>
      <p:bldP spid="13" grpId="1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357586" y="428604"/>
            <a:ext cx="2714612" cy="285752"/>
          </a:xfrm>
        </p:spPr>
        <p:txBody>
          <a:bodyPr>
            <a:noAutofit/>
          </a:bodyPr>
          <a:lstStyle/>
          <a:p>
            <a:r>
              <a:rPr lang="ko-KR" altLang="en-US" sz="16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社團法人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lang="ko-KR" altLang="en-US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三</a:t>
            </a:r>
            <a:r>
              <a:rPr lang="en-US" altLang="ko-KR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·</a:t>
            </a:r>
            <a:r>
              <a:rPr lang="ko-KR" altLang="en-US" sz="2000" b="1" i="1" spc="-300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一</a:t>
            </a:r>
            <a:r>
              <a:rPr lang="ko-KR" altLang="en-US" sz="2000" b="1" i="1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同志會</a:t>
            </a:r>
            <a:endParaRPr lang="ko-KR" altLang="en-US" sz="2000" b="1" i="1" dirty="0">
              <a:solidFill>
                <a:srgbClr val="0070C0"/>
              </a:solidFill>
              <a:latin typeface="휴먼옛체" pitchFamily="18" charset="-127"/>
              <a:ea typeface="휴먼옛체" pitchFamily="18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1071538" y="785794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13</a:t>
            </a:fld>
            <a:endParaRPr lang="ko-KR" altLang="en-US"/>
          </a:p>
        </p:txBody>
      </p:sp>
      <p:pic>
        <p:nvPicPr>
          <p:cNvPr id="26" name="그림 25" descr="6(15)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214678" cy="2571744"/>
          </a:xfrm>
          <a:prstGeom prst="rect">
            <a:avLst/>
          </a:prstGeom>
        </p:spPr>
      </p:pic>
      <p:sp>
        <p:nvSpPr>
          <p:cNvPr id="10" name="부제목 2"/>
          <p:cNvSpPr txBox="1">
            <a:spLocks/>
          </p:cNvSpPr>
          <p:nvPr/>
        </p:nvSpPr>
        <p:spPr>
          <a:xfrm>
            <a:off x="3143240" y="1643050"/>
            <a:ext cx="4214842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800" b="1" u="none" strike="noStrike" kern="120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독립선언 민족대표 </a:t>
            </a:r>
            <a:r>
              <a:rPr kumimoji="0" lang="en-US" altLang="ko-KR" sz="2800" b="1" u="none" strike="noStrike" kern="120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33</a:t>
            </a:r>
            <a:r>
              <a:rPr kumimoji="0" lang="ko-KR" altLang="en-US" sz="2800" b="1" u="none" strike="noStrike" kern="120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인의 </a:t>
            </a:r>
          </a:p>
        </p:txBody>
      </p:sp>
      <p:cxnSp>
        <p:nvCxnSpPr>
          <p:cNvPr id="25" name="직선 연결선 24"/>
          <p:cNvCxnSpPr/>
          <p:nvPr/>
        </p:nvCxnSpPr>
        <p:spPr>
          <a:xfrm>
            <a:off x="0" y="6357958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부제목 2"/>
          <p:cNvSpPr txBox="1">
            <a:spLocks/>
          </p:cNvSpPr>
          <p:nvPr/>
        </p:nvSpPr>
        <p:spPr>
          <a:xfrm>
            <a:off x="3786182" y="785794"/>
            <a:ext cx="5143568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1200" b="1" i="1" dirty="0" err="1" smtClean="0">
                <a:latin typeface="+mn-ea"/>
              </a:rPr>
              <a:t>三一精神繼承</a:t>
            </a:r>
            <a:r>
              <a:rPr lang="ko-KR" altLang="en-US" sz="1200" b="1" i="1" dirty="0" smtClean="0">
                <a:latin typeface="+mn-ea"/>
              </a:rPr>
              <a:t>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 국가보훈처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12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pic>
        <p:nvPicPr>
          <p:cNvPr id="17" name="그림 16" descr="민족대표33인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00100" y="2714621"/>
            <a:ext cx="7215238" cy="3571900"/>
          </a:xfrm>
          <a:prstGeom prst="rect">
            <a:avLst/>
          </a:prstGeom>
        </p:spPr>
      </p:pic>
      <p:sp>
        <p:nvSpPr>
          <p:cNvPr id="11" name="부제목 2"/>
          <p:cNvSpPr txBox="1">
            <a:spLocks/>
          </p:cNvSpPr>
          <p:nvPr/>
        </p:nvSpPr>
        <p:spPr>
          <a:xfrm>
            <a:off x="3143240" y="1142984"/>
            <a:ext cx="3000396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800" b="1" u="none" strike="noStrike" kern="120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태극기 보급사업과</a:t>
            </a:r>
          </a:p>
        </p:txBody>
      </p:sp>
      <p:sp>
        <p:nvSpPr>
          <p:cNvPr id="12" name="부제목 2"/>
          <p:cNvSpPr txBox="1">
            <a:spLocks/>
          </p:cNvSpPr>
          <p:nvPr/>
        </p:nvSpPr>
        <p:spPr>
          <a:xfrm>
            <a:off x="3143240" y="2143116"/>
            <a:ext cx="5572164" cy="4286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2800" b="1" u="none" strike="noStrike" kern="120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존영도 보급사업은 매우 중요합니다</a:t>
            </a:r>
            <a:r>
              <a:rPr kumimoji="0" lang="en-US" altLang="ko-KR" sz="2800" b="1" u="none" strike="noStrike" kern="120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</a:rPr>
              <a:t>.</a:t>
            </a:r>
            <a:endParaRPr kumimoji="0" lang="ko-KR" altLang="en-US" sz="2800" b="1" u="none" strike="noStrike" kern="120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4" name="sm14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5429256" y="321468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8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1071538" y="1214422"/>
            <a:ext cx="7000924" cy="50720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57356" y="428604"/>
            <a:ext cx="2714612" cy="285752"/>
          </a:xfrm>
        </p:spPr>
        <p:txBody>
          <a:bodyPr>
            <a:noAutofit/>
          </a:bodyPr>
          <a:lstStyle/>
          <a:p>
            <a:r>
              <a:rPr lang="ko-KR" altLang="en-US" sz="16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社團法人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lang="ko-KR" altLang="en-US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三</a:t>
            </a:r>
            <a:r>
              <a:rPr lang="en-US" altLang="ko-KR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·</a:t>
            </a:r>
            <a:r>
              <a:rPr lang="ko-KR" altLang="en-US" sz="2000" b="1" i="1" spc="-300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一</a:t>
            </a:r>
            <a:r>
              <a:rPr lang="ko-KR" altLang="en-US" sz="2000" b="1" i="1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同志會</a:t>
            </a:r>
            <a:endParaRPr lang="ko-KR" altLang="en-US" sz="2000" b="1" i="1" dirty="0">
              <a:solidFill>
                <a:srgbClr val="0070C0"/>
              </a:solidFill>
              <a:latin typeface="휴먼옛체" pitchFamily="18" charset="-127"/>
              <a:ea typeface="휴먼옛체" pitchFamily="18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1071538" y="785794"/>
            <a:ext cx="8072462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14</a:t>
            </a:fld>
            <a:endParaRPr lang="ko-KR" altLang="en-US"/>
          </a:p>
        </p:txBody>
      </p:sp>
      <p:pic>
        <p:nvPicPr>
          <p:cNvPr id="26" name="그림 25" descr="6(15)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85918" cy="1285883"/>
          </a:xfrm>
          <a:prstGeom prst="rect">
            <a:avLst/>
          </a:prstGeom>
        </p:spPr>
      </p:pic>
      <p:cxnSp>
        <p:nvCxnSpPr>
          <p:cNvPr id="25" name="직선 연결선 24"/>
          <p:cNvCxnSpPr/>
          <p:nvPr/>
        </p:nvCxnSpPr>
        <p:spPr>
          <a:xfrm>
            <a:off x="0" y="6357958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부제목 2"/>
          <p:cNvSpPr txBox="1">
            <a:spLocks/>
          </p:cNvSpPr>
          <p:nvPr/>
        </p:nvSpPr>
        <p:spPr>
          <a:xfrm>
            <a:off x="3786182" y="785794"/>
            <a:ext cx="5143568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1200" b="1" i="1" dirty="0" err="1" smtClean="0">
                <a:latin typeface="+mn-ea"/>
              </a:rPr>
              <a:t>三一精神繼承</a:t>
            </a:r>
            <a:r>
              <a:rPr lang="ko-KR" altLang="en-US" sz="1200" b="1" i="1" dirty="0" smtClean="0">
                <a:latin typeface="+mn-ea"/>
              </a:rPr>
              <a:t>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 국가보훈처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12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1214422"/>
            <a:ext cx="3500462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1214422"/>
            <a:ext cx="344168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71538" y="3143248"/>
            <a:ext cx="2357454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71538" y="4929198"/>
            <a:ext cx="3786214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929190" y="4000504"/>
            <a:ext cx="3162288" cy="2303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00430" y="3143248"/>
            <a:ext cx="2286016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부제목 2"/>
          <p:cNvSpPr txBox="1">
            <a:spLocks/>
          </p:cNvSpPr>
          <p:nvPr/>
        </p:nvSpPr>
        <p:spPr>
          <a:xfrm>
            <a:off x="1357290" y="6000768"/>
            <a:ext cx="3214710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1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ea"/>
                <a:ea typeface="+mj-ea"/>
              </a:rPr>
              <a:t>민족대표 </a:t>
            </a:r>
            <a:r>
              <a:rPr kumimoji="0" lang="en-US" altLang="ko-KR" sz="11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ea"/>
                <a:ea typeface="+mj-ea"/>
              </a:rPr>
              <a:t>33</a:t>
            </a:r>
            <a:r>
              <a:rPr kumimoji="0" lang="ko-KR" altLang="en-US" sz="11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ea"/>
                <a:ea typeface="+mj-ea"/>
              </a:rPr>
              <a:t>인과 독립유공자 호국 </a:t>
            </a:r>
            <a:r>
              <a:rPr kumimoji="0" lang="ko-KR" altLang="en-US" sz="1100" b="1" u="none" strike="noStrike" kern="120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ea"/>
                <a:ea typeface="+mj-ea"/>
              </a:rPr>
              <a:t>영각회</a:t>
            </a:r>
            <a:r>
              <a:rPr kumimoji="0" lang="ko-KR" altLang="en-US" sz="1100" b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ea"/>
                <a:ea typeface="+mj-ea"/>
              </a:rPr>
              <a:t> 운영</a:t>
            </a:r>
          </a:p>
        </p:txBody>
      </p:sp>
      <p:sp>
        <p:nvSpPr>
          <p:cNvPr id="23" name="부제목 2"/>
          <p:cNvSpPr txBox="1">
            <a:spLocks/>
          </p:cNvSpPr>
          <p:nvPr/>
        </p:nvSpPr>
        <p:spPr>
          <a:xfrm>
            <a:off x="6286512" y="4357694"/>
            <a:ext cx="2071702" cy="285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100" b="1" u="none" strike="noStrike" kern="1200" cap="none" spc="-15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ea"/>
                <a:ea typeface="+mj-ea"/>
              </a:rPr>
              <a:t>박제혁 의사 기념 사업주관</a:t>
            </a:r>
          </a:p>
        </p:txBody>
      </p:sp>
      <p:sp>
        <p:nvSpPr>
          <p:cNvPr id="19" name="부제목 2"/>
          <p:cNvSpPr txBox="1">
            <a:spLocks/>
          </p:cNvSpPr>
          <p:nvPr/>
        </p:nvSpPr>
        <p:spPr>
          <a:xfrm>
            <a:off x="1214414" y="3000372"/>
            <a:ext cx="2143140" cy="285752"/>
          </a:xfrm>
          <a:prstGeom prst="rect">
            <a:avLst/>
          </a:prstGeom>
        </p:spPr>
        <p:txBody>
          <a:bodyPr vert="horz" lIns="91440" tIns="18000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sz="1100" b="1" dirty="0" smtClean="0">
                <a:solidFill>
                  <a:srgbClr val="FFFF00"/>
                </a:solidFill>
                <a:latin typeface="+mj-ea"/>
                <a:ea typeface="+mj-ea"/>
              </a:rPr>
              <a:t>기미년</a:t>
            </a:r>
            <a:r>
              <a:rPr lang="en-US" altLang="ko-KR" sz="1100" b="1" dirty="0" smtClean="0">
                <a:solidFill>
                  <a:srgbClr val="FFFF00"/>
                </a:solidFill>
                <a:latin typeface="+mj-ea"/>
                <a:ea typeface="+mj-ea"/>
              </a:rPr>
              <a:t>3</a:t>
            </a:r>
            <a:r>
              <a:rPr lang="ko-KR" altLang="en-US" sz="1100" b="1" dirty="0" smtClean="0">
                <a:solidFill>
                  <a:srgbClr val="FFFF00"/>
                </a:solidFill>
                <a:latin typeface="+mj-ea"/>
                <a:ea typeface="+mj-ea"/>
              </a:rPr>
              <a:t>월</a:t>
            </a:r>
            <a:r>
              <a:rPr lang="en-US" altLang="ko-KR" sz="1100" b="1" dirty="0" smtClean="0">
                <a:solidFill>
                  <a:srgbClr val="FFFF00"/>
                </a:solidFill>
                <a:latin typeface="+mj-ea"/>
                <a:ea typeface="+mj-ea"/>
              </a:rPr>
              <a:t>1</a:t>
            </a:r>
            <a:r>
              <a:rPr lang="ko-KR" altLang="en-US" sz="1100" b="1" dirty="0" smtClean="0">
                <a:solidFill>
                  <a:srgbClr val="FFFF00"/>
                </a:solidFill>
                <a:latin typeface="+mj-ea"/>
                <a:ea typeface="+mj-ea"/>
              </a:rPr>
              <a:t>일 만세운동 재현</a:t>
            </a:r>
            <a:endParaRPr kumimoji="0" lang="ko-KR" altLang="en-US" sz="1100" b="1" u="none" strike="noStrike" kern="1200" cap="none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pic>
        <p:nvPicPr>
          <p:cNvPr id="21" name="sm15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702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5" presetClass="emph" presetSubtype="0" repeatCount="indefinite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18" grpId="0" animBg="1"/>
      <p:bldP spid="22" grpId="0"/>
      <p:bldP spid="23" grpId="0" build="allAtOnce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57356" y="428604"/>
            <a:ext cx="2714612" cy="285752"/>
          </a:xfrm>
        </p:spPr>
        <p:txBody>
          <a:bodyPr>
            <a:noAutofit/>
          </a:bodyPr>
          <a:lstStyle/>
          <a:p>
            <a:r>
              <a:rPr lang="ko-KR" altLang="en-US" sz="16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社團法人</a:t>
            </a:r>
            <a:r>
              <a:rPr lang="ko-KR" altLang="en-US" sz="2000" b="1" i="1" dirty="0" smtClean="0">
                <a:solidFill>
                  <a:srgbClr val="0070C0"/>
                </a:solidFill>
                <a:latin typeface="나눔명조 ExtraBold" pitchFamily="18" charset="-127"/>
                <a:ea typeface="나눔명조 ExtraBold" pitchFamily="18" charset="-127"/>
              </a:rPr>
              <a:t>  </a:t>
            </a:r>
            <a:r>
              <a:rPr lang="ko-KR" altLang="en-US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三</a:t>
            </a:r>
            <a:r>
              <a:rPr lang="en-US" altLang="ko-KR" sz="2000" b="1" i="1" spc="-300" dirty="0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·</a:t>
            </a:r>
            <a:r>
              <a:rPr lang="ko-KR" altLang="en-US" sz="2000" b="1" i="1" spc="-300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一</a:t>
            </a:r>
            <a:r>
              <a:rPr lang="ko-KR" altLang="en-US" sz="2000" b="1" i="1" dirty="0" err="1" smtClean="0">
                <a:solidFill>
                  <a:srgbClr val="0070C0"/>
                </a:solidFill>
                <a:latin typeface="휴먼옛체" pitchFamily="18" charset="-127"/>
                <a:ea typeface="휴먼옛체" pitchFamily="18" charset="-127"/>
              </a:rPr>
              <a:t>同志會</a:t>
            </a:r>
            <a:endParaRPr lang="ko-KR" altLang="en-US" sz="2000" b="1" i="1" dirty="0">
              <a:solidFill>
                <a:srgbClr val="0070C0"/>
              </a:solidFill>
              <a:latin typeface="휴먼옛체" pitchFamily="18" charset="-127"/>
              <a:ea typeface="휴먼옛체" pitchFamily="18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642910" y="785794"/>
            <a:ext cx="850109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C725-9E70-4E82-9446-1A8929AB2E9F}" type="slidenum">
              <a:rPr lang="ko-KR" altLang="en-US" smtClean="0"/>
              <a:pPr/>
              <a:t>15</a:t>
            </a:fld>
            <a:endParaRPr lang="ko-KR" altLang="en-US"/>
          </a:p>
        </p:txBody>
      </p:sp>
      <p:cxnSp>
        <p:nvCxnSpPr>
          <p:cNvPr id="25" name="직선 연결선 24"/>
          <p:cNvCxnSpPr/>
          <p:nvPr/>
        </p:nvCxnSpPr>
        <p:spPr>
          <a:xfrm>
            <a:off x="0" y="6357958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0" y="1916660"/>
            <a:ext cx="48577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dirty="0" err="1" smtClean="0">
                <a:latin typeface="나눔명조 ExtraBold" pitchFamily="18" charset="-127"/>
                <a:ea typeface="나눔명조 ExtraBold" pitchFamily="18" charset="-127"/>
              </a:rPr>
              <a:t>삼일동지회</a:t>
            </a: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 회원 여러분</a:t>
            </a:r>
            <a:endParaRPr lang="en-US" altLang="ko-KR" dirty="0"/>
          </a:p>
        </p:txBody>
      </p:sp>
      <p:sp>
        <p:nvSpPr>
          <p:cNvPr id="39" name="부제목 2"/>
          <p:cNvSpPr txBox="1">
            <a:spLocks/>
          </p:cNvSpPr>
          <p:nvPr/>
        </p:nvSpPr>
        <p:spPr>
          <a:xfrm>
            <a:off x="3786182" y="785794"/>
            <a:ext cx="5143568" cy="2143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ko-KR" altLang="en-US" sz="1200" b="1" i="1" dirty="0" err="1" smtClean="0">
                <a:latin typeface="+mn-ea"/>
              </a:rPr>
              <a:t>三一精神繼承</a:t>
            </a:r>
            <a:r>
              <a:rPr lang="ko-KR" altLang="en-US" sz="1200" b="1" i="1" dirty="0" smtClean="0">
                <a:latin typeface="+mn-ea"/>
              </a:rPr>
              <a:t>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– 1948</a:t>
            </a:r>
            <a:r>
              <a:rPr kumimoji="0" lang="ko-KR" altLang="en-US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년  정부수립 초기공보처등록  국가보훈처 </a:t>
            </a:r>
            <a:r>
              <a:rPr kumimoji="0" lang="en-US" altLang="ko-KR" sz="1200" b="1" i="1" u="none" strike="noStrike" kern="1200" cap="none" normalizeH="0" baseline="0" noProof="0" dirty="0" smtClean="0">
                <a:ln>
                  <a:noFill/>
                </a:ln>
                <a:effectLst/>
                <a:uLnTx/>
                <a:uFillTx/>
                <a:latin typeface="+mn-ea"/>
              </a:rPr>
              <a:t>98-013</a:t>
            </a:r>
            <a:endParaRPr kumimoji="0" lang="ko-KR" altLang="en-US" sz="1200" b="1" i="1" u="none" strike="noStrike" kern="1200" cap="none" normalizeH="0" baseline="0" noProof="0" dirty="0" smtClean="0">
              <a:ln>
                <a:noFill/>
              </a:ln>
              <a:effectLst/>
              <a:uLnTx/>
              <a:uFillTx/>
              <a:latin typeface="+mn-ea"/>
            </a:endParaRPr>
          </a:p>
        </p:txBody>
      </p:sp>
      <p:sp>
        <p:nvSpPr>
          <p:cNvPr id="34" name="제목 1"/>
          <p:cNvSpPr txBox="1">
            <a:spLocks/>
          </p:cNvSpPr>
          <p:nvPr/>
        </p:nvSpPr>
        <p:spPr>
          <a:xfrm>
            <a:off x="0" y="4500570"/>
            <a:ext cx="4857752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ko-KR" altLang="en-US" sz="2000" dirty="0" smtClean="0">
                <a:latin typeface="나눔명조 ExtraBold" pitchFamily="18" charset="-127"/>
                <a:ea typeface="나눔명조 ExtraBold" pitchFamily="18" charset="-127"/>
              </a:rPr>
              <a:t>감사합니다</a:t>
            </a:r>
            <a:r>
              <a:rPr lang="en-US" altLang="ko-KR" sz="2000" dirty="0" smtClean="0">
                <a:latin typeface="나눔명조 ExtraBold" pitchFamily="18" charset="-127"/>
                <a:ea typeface="나눔명조 ExtraBold" pitchFamily="18" charset="-127"/>
              </a:rPr>
              <a:t>.</a:t>
            </a:r>
            <a:endParaRPr kumimoji="0" lang="en-US" altLang="ko-KR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명조 ExtraBold" pitchFamily="18" charset="-127"/>
              <a:ea typeface="나눔명조 ExtraBold" pitchFamily="18" charset="-127"/>
              <a:cs typeface="+mj-cs"/>
            </a:endParaRPr>
          </a:p>
        </p:txBody>
      </p:sp>
      <p:cxnSp>
        <p:nvCxnSpPr>
          <p:cNvPr id="41" name="직선 연결선 40"/>
          <p:cNvCxnSpPr/>
          <p:nvPr/>
        </p:nvCxnSpPr>
        <p:spPr>
          <a:xfrm rot="5400000">
            <a:off x="2786844" y="3786190"/>
            <a:ext cx="4285486" cy="79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9" name="그림 68" descr="서봉수회장님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46" y="1928802"/>
            <a:ext cx="2071702" cy="2643206"/>
          </a:xfrm>
          <a:prstGeom prst="rect">
            <a:avLst/>
          </a:prstGeom>
        </p:spPr>
      </p:pic>
      <p:grpSp>
        <p:nvGrpSpPr>
          <p:cNvPr id="22" name="그룹 21"/>
          <p:cNvGrpSpPr/>
          <p:nvPr/>
        </p:nvGrpSpPr>
        <p:grpSpPr>
          <a:xfrm>
            <a:off x="5214942" y="4643446"/>
            <a:ext cx="3143272" cy="1357322"/>
            <a:chOff x="5214942" y="4643446"/>
            <a:chExt cx="3143272" cy="1357322"/>
          </a:xfrm>
        </p:grpSpPr>
        <p:sp>
          <p:nvSpPr>
            <p:cNvPr id="59" name="양쪽 모서리가 둥근 사각형 8"/>
            <p:cNvSpPr/>
            <p:nvPr/>
          </p:nvSpPr>
          <p:spPr>
            <a:xfrm>
              <a:off x="6000760" y="4643446"/>
              <a:ext cx="1571636" cy="28575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24765" rIns="49530" bIns="24765" numCol="1" spcCol="1270" anchor="ctr" anchorCtr="0">
              <a:noAutofit/>
            </a:bodyPr>
            <a:lstStyle/>
            <a:p>
              <a:pPr marL="114300" lvl="1" indent="-11430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dirty="0" smtClean="0">
                  <a:latin typeface="나눔명조 ExtraBold" pitchFamily="18" charset="-127"/>
                  <a:ea typeface="나눔명조 ExtraBold" pitchFamily="18" charset="-127"/>
                </a:rPr>
                <a:t>   </a:t>
              </a:r>
              <a:r>
                <a:rPr lang="en-US" altLang="ko-KR" sz="1400" dirty="0" smtClean="0">
                  <a:latin typeface="나눔명조 ExtraBold" pitchFamily="18" charset="-127"/>
                  <a:ea typeface="나눔명조 ExtraBold" pitchFamily="18" charset="-127"/>
                </a:rPr>
                <a:t>17</a:t>
              </a:r>
              <a:r>
                <a:rPr lang="ko-KR" altLang="en-US" sz="1400" dirty="0" smtClean="0">
                  <a:latin typeface="나눔명조 ExtraBold" pitchFamily="18" charset="-127"/>
                  <a:ea typeface="나눔명조 ExtraBold" pitchFamily="18" charset="-127"/>
                </a:rPr>
                <a:t>대 회장 서봉수</a:t>
              </a:r>
              <a:endParaRPr lang="ko-KR" altLang="en-US" sz="1400" kern="1200" dirty="0">
                <a:latin typeface="나눔명조 ExtraBold" pitchFamily="18" charset="-127"/>
                <a:ea typeface="나눔명조 ExtraBold" pitchFamily="18" charset="-127"/>
              </a:endParaRPr>
            </a:p>
          </p:txBody>
        </p:sp>
        <p:sp>
          <p:nvSpPr>
            <p:cNvPr id="60" name="부제목 2"/>
            <p:cNvSpPr txBox="1">
              <a:spLocks/>
            </p:cNvSpPr>
            <p:nvPr/>
          </p:nvSpPr>
          <p:spPr>
            <a:xfrm>
              <a:off x="5214942" y="4714884"/>
              <a:ext cx="3143272" cy="50006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ko-KR" altLang="en-US" sz="14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휴먼옛체" pitchFamily="18" charset="-127"/>
                  <a:ea typeface="휴먼옛체" pitchFamily="18" charset="-127"/>
                </a:rPr>
                <a:t>社團法人</a:t>
              </a:r>
              <a:r>
                <a:rPr kumimoji="0" lang="ko-KR" altLang="en-US" sz="3200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나눔명조 ExtraBold" pitchFamily="18" charset="-127"/>
                  <a:ea typeface="나눔명조 ExtraBold" pitchFamily="18" charset="-127"/>
                  <a:cs typeface="+mn-cs"/>
                </a:rPr>
                <a:t>  </a:t>
              </a:r>
              <a:r>
                <a:rPr kumimoji="0" lang="ko-KR" altLang="en-US" b="1" u="none" strike="noStrike" kern="1200" cap="none" spc="-700" normalizeH="0" noProof="0" dirty="0" smtClean="0">
                  <a:ln>
                    <a:noFill/>
                  </a:ln>
                  <a:effectLst/>
                  <a:uLnTx/>
                  <a:uFillTx/>
                  <a:latin typeface="휴먼옛체" pitchFamily="18" charset="-127"/>
                  <a:ea typeface="휴먼옛체" pitchFamily="18" charset="-127"/>
                  <a:cs typeface="+mn-cs"/>
                </a:rPr>
                <a:t>三</a:t>
              </a:r>
              <a:r>
                <a:rPr kumimoji="0" lang="en-US" altLang="ko-KR" b="1" u="none" strike="noStrike" kern="1200" cap="none" spc="-700" normalizeH="0" noProof="0" dirty="0" smtClean="0">
                  <a:ln>
                    <a:noFill/>
                  </a:ln>
                  <a:effectLst/>
                  <a:uLnTx/>
                  <a:uFillTx/>
                  <a:latin typeface="휴먼옛체" pitchFamily="18" charset="-127"/>
                  <a:ea typeface="휴먼옛체" pitchFamily="18" charset="-127"/>
                  <a:cs typeface="+mn-cs"/>
                </a:rPr>
                <a:t>·     </a:t>
              </a:r>
              <a:r>
                <a:rPr kumimoji="0" lang="ko-KR" altLang="en-US" b="1" u="none" strike="noStrike" kern="1200" cap="none" spc="-700" normalizeH="0" noProof="0" dirty="0" smtClean="0">
                  <a:ln>
                    <a:noFill/>
                  </a:ln>
                  <a:effectLst/>
                  <a:uLnTx/>
                  <a:uFillTx/>
                  <a:latin typeface="휴먼옛체" pitchFamily="18" charset="-127"/>
                  <a:ea typeface="휴먼옛체" pitchFamily="18" charset="-127"/>
                  <a:cs typeface="+mn-cs"/>
                </a:rPr>
                <a:t>一                                                        </a:t>
              </a:r>
              <a:r>
                <a:rPr kumimoji="0" lang="ko-KR" altLang="en-US" b="1" u="none" strike="noStrike" kern="1200" cap="none" spc="0" normalizeH="0" baseline="0" noProof="0" dirty="0" err="1" smtClean="0">
                  <a:ln>
                    <a:noFill/>
                  </a:ln>
                  <a:effectLst/>
                  <a:uLnTx/>
                  <a:uFillTx/>
                  <a:latin typeface="휴먼옛체" pitchFamily="18" charset="-127"/>
                  <a:ea typeface="휴먼옛체" pitchFamily="18" charset="-127"/>
                  <a:cs typeface="+mn-cs"/>
                </a:rPr>
                <a:t>同志會</a:t>
              </a:r>
              <a:r>
                <a:rPr kumimoji="0" lang="ko-KR" altLang="en-US" b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휴먼옛체" pitchFamily="18" charset="-127"/>
                  <a:ea typeface="휴먼옛체" pitchFamily="18" charset="-127"/>
                  <a:cs typeface="+mn-cs"/>
                </a:rPr>
                <a:t> </a:t>
              </a:r>
              <a:r>
                <a:rPr kumimoji="0" lang="ko-KR" altLang="en-US" b="1" u="none" strike="noStrike" kern="1200" cap="none" spc="-15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휴먼옛체" pitchFamily="18" charset="-127"/>
                  <a:ea typeface="휴먼옛체" pitchFamily="18" charset="-127"/>
                  <a:cs typeface="+mn-cs"/>
                </a:rPr>
                <a:t>中央會</a:t>
              </a:r>
            </a:p>
          </p:txBody>
        </p:sp>
        <p:pic>
          <p:nvPicPr>
            <p:cNvPr id="74" name="그림 73" descr="중앙회회기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14942" y="5260061"/>
              <a:ext cx="1143008" cy="740707"/>
            </a:xfrm>
            <a:prstGeom prst="rect">
              <a:avLst/>
            </a:prstGeom>
          </p:spPr>
        </p:pic>
      </p:grpSp>
      <p:pic>
        <p:nvPicPr>
          <p:cNvPr id="15" name="그림 14" descr="6(15)0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785918" cy="1285883"/>
          </a:xfrm>
          <a:prstGeom prst="rect">
            <a:avLst/>
          </a:prstGeom>
        </p:spPr>
      </p:pic>
      <p:pic>
        <p:nvPicPr>
          <p:cNvPr id="17" name="그림 16" descr="건곤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357554" y="5214950"/>
            <a:ext cx="1357322" cy="814945"/>
          </a:xfrm>
          <a:prstGeom prst="rect">
            <a:avLst/>
          </a:prstGeom>
        </p:spPr>
      </p:pic>
      <p:sp>
        <p:nvSpPr>
          <p:cNvPr id="18" name="양쪽 모서리가 둥근 사각형 8"/>
          <p:cNvSpPr/>
          <p:nvPr/>
        </p:nvSpPr>
        <p:spPr>
          <a:xfrm>
            <a:off x="2143108" y="4929198"/>
            <a:ext cx="2643206" cy="2857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9530" tIns="24765" rIns="49530" bIns="24765" numCol="1" spcCol="1270" anchor="ctr" anchorCtr="0">
            <a:noAutofit/>
          </a:bodyPr>
          <a:lstStyle/>
          <a:p>
            <a:pPr marL="114300" lvl="1" indent="-114300" algn="ctr" defTabSz="5778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ko-KR" altLang="en-US" sz="1100" dirty="0" smtClean="0">
                <a:latin typeface="나눔명조 ExtraBold" pitchFamily="18" charset="-127"/>
                <a:ea typeface="나눔명조 ExtraBold" pitchFamily="18" charset="-127"/>
              </a:rPr>
              <a:t>   서기 </a:t>
            </a:r>
            <a:r>
              <a:rPr lang="en-US" altLang="ko-KR" sz="1100" dirty="0" smtClean="0">
                <a:latin typeface="나눔명조 ExtraBold" pitchFamily="18" charset="-127"/>
                <a:ea typeface="나눔명조 ExtraBold" pitchFamily="18" charset="-127"/>
              </a:rPr>
              <a:t>2015</a:t>
            </a:r>
            <a:r>
              <a:rPr lang="ko-KR" altLang="en-US" sz="1100" dirty="0" smtClean="0">
                <a:latin typeface="나눔명조 ExtraBold" pitchFamily="18" charset="-127"/>
                <a:ea typeface="나눔명조 ExtraBold" pitchFamily="18" charset="-127"/>
              </a:rPr>
              <a:t>년 </a:t>
            </a:r>
            <a:r>
              <a:rPr lang="en-US" altLang="ko-KR" sz="1100" dirty="0" smtClean="0">
                <a:latin typeface="나눔명조 ExtraBold" pitchFamily="18" charset="-127"/>
                <a:ea typeface="나눔명조 ExtraBold" pitchFamily="18" charset="-127"/>
              </a:rPr>
              <a:t>(</a:t>
            </a:r>
            <a:r>
              <a:rPr lang="ko-KR" altLang="en-US" sz="1100" dirty="0" smtClean="0">
                <a:latin typeface="나눔명조 ExtraBold" pitchFamily="18" charset="-127"/>
                <a:ea typeface="나눔명조 ExtraBold" pitchFamily="18" charset="-127"/>
              </a:rPr>
              <a:t>단기 </a:t>
            </a:r>
            <a:r>
              <a:rPr lang="en-US" altLang="ko-KR" sz="1100" dirty="0" smtClean="0">
                <a:latin typeface="나눔명조 ExtraBold" pitchFamily="18" charset="-127"/>
                <a:ea typeface="나눔명조 ExtraBold" pitchFamily="18" charset="-127"/>
              </a:rPr>
              <a:t>4385</a:t>
            </a:r>
            <a:r>
              <a:rPr lang="ko-KR" altLang="en-US" sz="1100" dirty="0" smtClean="0">
                <a:latin typeface="나눔명조 ExtraBold" pitchFamily="18" charset="-127"/>
                <a:ea typeface="나눔명조 ExtraBold" pitchFamily="18" charset="-127"/>
              </a:rPr>
              <a:t>년</a:t>
            </a:r>
            <a:r>
              <a:rPr lang="en-US" altLang="ko-KR" sz="1100" dirty="0" smtClean="0">
                <a:latin typeface="나눔명조 ExtraBold" pitchFamily="18" charset="-127"/>
                <a:ea typeface="나눔명조 ExtraBold" pitchFamily="18" charset="-127"/>
              </a:rPr>
              <a:t>, </a:t>
            </a:r>
            <a:r>
              <a:rPr lang="ko-KR" altLang="en-US" sz="1100" dirty="0" smtClean="0">
                <a:latin typeface="나눔명조 ExtraBold" pitchFamily="18" charset="-127"/>
                <a:ea typeface="나눔명조 ExtraBold" pitchFamily="18" charset="-127"/>
              </a:rPr>
              <a:t>배달 </a:t>
            </a:r>
            <a:r>
              <a:rPr lang="en-US" altLang="ko-KR" sz="1100" dirty="0" smtClean="0">
                <a:latin typeface="나눔명조 ExtraBold" pitchFamily="18" charset="-127"/>
                <a:ea typeface="나눔명조 ExtraBold" pitchFamily="18" charset="-127"/>
              </a:rPr>
              <a:t>5913</a:t>
            </a:r>
            <a:r>
              <a:rPr lang="ko-KR" altLang="en-US" sz="1100" dirty="0" smtClean="0">
                <a:latin typeface="나눔명조 ExtraBold" pitchFamily="18" charset="-127"/>
                <a:ea typeface="나눔명조 ExtraBold" pitchFamily="18" charset="-127"/>
              </a:rPr>
              <a:t>년</a:t>
            </a:r>
            <a:r>
              <a:rPr lang="en-US" altLang="ko-KR" sz="1100" dirty="0" smtClean="0">
                <a:latin typeface="나눔명조 ExtraBold" pitchFamily="18" charset="-127"/>
                <a:ea typeface="나눔명조 ExtraBold" pitchFamily="18" charset="-127"/>
              </a:rPr>
              <a:t>)</a:t>
            </a:r>
            <a:endParaRPr lang="ko-KR" altLang="en-US" sz="1100" kern="1200" dirty="0">
              <a:latin typeface="나눔명조 ExtraBold" pitchFamily="18" charset="-127"/>
              <a:ea typeface="나눔명조 ExtraBold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0" y="2260579"/>
            <a:ext cx="48577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 err="1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삼일동지회는</a:t>
            </a:r>
            <a:r>
              <a:rPr lang="en-US" altLang="ko-KR" sz="2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sz="2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</a:b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삼일운동정신을 계승 발전시키면서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/>
            </a:r>
            <a:b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</a:b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>100</a:t>
            </a: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주년을 맞이했습니다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>.</a:t>
            </a:r>
            <a:endParaRPr lang="ko-KR" altLang="en-US" dirty="0"/>
          </a:p>
        </p:txBody>
      </p:sp>
      <p:sp>
        <p:nvSpPr>
          <p:cNvPr id="21" name="직사각형 20"/>
          <p:cNvSpPr/>
          <p:nvPr/>
        </p:nvSpPr>
        <p:spPr>
          <a:xfrm>
            <a:off x="0" y="3269464"/>
            <a:ext cx="48577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앞으로도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/>
            </a:r>
            <a:b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</a:br>
            <a:r>
              <a:rPr lang="ko-KR" altLang="en-US" sz="2000" dirty="0" smtClean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삼일운동의 핵심가치인</a:t>
            </a:r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/>
            </a:r>
            <a:b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</a:b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자유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>, </a:t>
            </a: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평화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>, </a:t>
            </a: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평등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>, </a:t>
            </a: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공영을 위하여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/>
            </a:r>
            <a:b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</a:br>
            <a:r>
              <a:rPr lang="ko-KR" altLang="en-US" dirty="0" smtClean="0">
                <a:latin typeface="나눔명조 ExtraBold" pitchFamily="18" charset="-127"/>
                <a:ea typeface="나눔명조 ExtraBold" pitchFamily="18" charset="-127"/>
              </a:rPr>
              <a:t>더욱 노력 하겠습니다</a:t>
            </a:r>
            <a:r>
              <a:rPr lang="en-US" altLang="ko-KR" dirty="0" smtClean="0">
                <a:latin typeface="나눔명조 ExtraBold" pitchFamily="18" charset="-127"/>
                <a:ea typeface="나눔명조 ExtraBold" pitchFamily="18" charset="-127"/>
              </a:rPr>
              <a:t>.</a:t>
            </a:r>
            <a:endParaRPr lang="ko-KR" altLang="en-US" dirty="0"/>
          </a:p>
        </p:txBody>
      </p:sp>
      <p:pic>
        <p:nvPicPr>
          <p:cNvPr id="23" name="sm1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98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00"/>
                                  </p:stCondLst>
                                  <p:iterate type="lt">
                                    <p:tmAbs val="13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40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18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10319</TotalTime>
  <Words>954</Words>
  <Application>Microsoft Office PowerPoint</Application>
  <PresentationFormat>화면 슬라이드 쇼(4:3)</PresentationFormat>
  <Paragraphs>275</Paragraphs>
  <Slides>15</Slides>
  <Notes>0</Notes>
  <HiddenSlides>0</HiddenSlides>
  <MMClips>16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1408</cp:revision>
  <dcterms:created xsi:type="dcterms:W3CDTF">2015-08-02T02:12:41Z</dcterms:created>
  <dcterms:modified xsi:type="dcterms:W3CDTF">2015-11-04T11:34:39Z</dcterms:modified>
</cp:coreProperties>
</file>